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Lst>
  <p:sldSz cx="12192000" cy="6858000"/>
  <p:notesSz cx="6858000" cy="9144000"/>
  <p:embeddedFontLst>
    <p:embeddedFont>
      <p:font typeface="Neue Haas Grotesk Text Pro" panose="020B0504020202020204" pitchFamily="34" charset="0"/>
      <p:regular r:id="rId17"/>
    </p:embeddedFont>
    <p:embeddedFont>
      <p:font typeface="Noto Sans JP" panose="020B0200000000000000" pitchFamily="50" charset="-128"/>
      <p:regular r:id="rId18"/>
      <p:bold r:id="rId19"/>
    </p:embeddedFont>
    <p:embeddedFont>
      <p:font typeface="Plus Jakarta Sans" panose="020B0600070205080204" charset="0"/>
      <p:regular r:id="rId20"/>
      <p:bold r:id="rId21"/>
      <p:italic r:id="rId22"/>
      <p:boldItalic r:id="rId23"/>
    </p:embeddedFont>
    <p:embeddedFont>
      <p:font typeface="Plus Jakarta Sans ExtraBold" panose="020B0600070205080204" charset="0"/>
      <p:bold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63" y="4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5" name="Google Shape;16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4939257"/>
            <a:ext cx="5898630" cy="480373"/>
          </a:xfrm>
        </p:spPr>
        <p:txBody>
          <a:bodyPr vert="horz" lIns="91440" tIns="45720" rIns="91440" bIns="45720" rtlCol="0" anchor="t">
            <a:normAutofit/>
          </a:bodyPr>
          <a:lstStyle>
            <a:lvl1pPr>
              <a:defRPr lang="en-US" dirty="0"/>
            </a:lvl1pPr>
          </a:lstStyle>
          <a:p>
            <a:pPr lvl="0"/>
            <a:r>
              <a:rPr lang="ja-JP" altLang="en-US"/>
              <a:t>マスター サブタイトルの書式設定</a:t>
            </a:r>
            <a:endParaRPr lang="en-US" dirty="0"/>
          </a:p>
        </p:txBody>
      </p:sp>
      <p:sp>
        <p:nvSpPr>
          <p:cNvPr id="6" name="Picture Placeholder 10">
            <a:extLst>
              <a:ext uri="{FF2B5EF4-FFF2-40B4-BE49-F238E27FC236}">
                <a16:creationId xmlns:a16="http://schemas.microsoft.com/office/drawing/2014/main" id="{C58F7861-05FC-CC70-0C94-F3BAE39E54EB}"/>
              </a:ext>
            </a:extLst>
          </p:cNvPr>
          <p:cNvSpPr>
            <a:spLocks noGrp="1"/>
          </p:cNvSpPr>
          <p:nvPr>
            <p:ph type="pic" sz="quarter" idx="13" hasCustomPrompt="1"/>
          </p:nvPr>
        </p:nvSpPr>
        <p:spPr>
          <a:xfrm>
            <a:off x="0" y="-1"/>
            <a:ext cx="12192000" cy="4784036"/>
          </a:xfrm>
          <a:blipFill>
            <a:blip r:embed="rId2">
              <a:alphaModFix amt="70000"/>
            </a:blip>
            <a:stretch>
              <a:fillRect/>
            </a:stretch>
          </a:blipFill>
        </p:spPr>
        <p:txBody>
          <a:bodyPr/>
          <a:lstStyle>
            <a:lvl1pPr>
              <a:defRPr/>
            </a:lvl1pPr>
          </a:lstStyle>
          <a:p>
            <a:r>
              <a:rPr lang="en-US" dirty="0"/>
              <a:t> </a:t>
            </a:r>
          </a:p>
        </p:txBody>
      </p:sp>
      <p:sp>
        <p:nvSpPr>
          <p:cNvPr id="5" name="Footer Placeholder 4">
            <a:extLst>
              <a:ext uri="{FF2B5EF4-FFF2-40B4-BE49-F238E27FC236}">
                <a16:creationId xmlns:a16="http://schemas.microsoft.com/office/drawing/2014/main" id="{FDEC7B0B-C375-9D64-1424-3B07B71AF1FE}"/>
              </a:ext>
            </a:extLst>
          </p:cNvPr>
          <p:cNvSpPr>
            <a:spLocks noGrp="1"/>
          </p:cNvSpPr>
          <p:nvPr>
            <p:ph type="ftr" sz="quarter" idx="15"/>
          </p:nvPr>
        </p:nvSpPr>
        <p:spPr>
          <a:xfrm>
            <a:off x="6205927" y="4939715"/>
            <a:ext cx="4420031" cy="479458"/>
          </a:xfrm>
        </p:spPr>
        <p:txBody>
          <a:bodyPr anchor="t"/>
          <a:lstStyle>
            <a:lvl1pPr>
              <a:defRPr sz="1400"/>
            </a:lvl1pPr>
          </a:lstStyle>
          <a:p>
            <a:endParaRPr lang="ja-JP" altLang="en-US"/>
          </a:p>
        </p:txBody>
      </p:sp>
      <p:sp>
        <p:nvSpPr>
          <p:cNvPr id="8" name="Slide Number Placeholder 7">
            <a:extLst>
              <a:ext uri="{FF2B5EF4-FFF2-40B4-BE49-F238E27FC236}">
                <a16:creationId xmlns:a16="http://schemas.microsoft.com/office/drawing/2014/main" id="{A9117021-C08A-0E4F-5F64-FC1A870E4815}"/>
              </a:ext>
            </a:extLst>
          </p:cNvPr>
          <p:cNvSpPr>
            <a:spLocks noGrp="1"/>
          </p:cNvSpPr>
          <p:nvPr>
            <p:ph type="sldNum" sz="quarter" idx="16"/>
          </p:nvPr>
        </p:nvSpPr>
        <p:spPr>
          <a:xfrm>
            <a:off x="11762792" y="4939257"/>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pic>
        <p:nvPicPr>
          <p:cNvPr id="12" name="Graphic 11">
            <a:extLst>
              <a:ext uri="{FF2B5EF4-FFF2-40B4-BE49-F238E27FC236}">
                <a16:creationId xmlns:a16="http://schemas.microsoft.com/office/drawing/2014/main" id="{9001D668-DD9C-F5B4-B191-51BDD0B3082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103035" y="5873424"/>
            <a:ext cx="1005840" cy="1005840"/>
          </a:xfrm>
          <a:prstGeom prst="rect">
            <a:avLst/>
          </a:prstGeom>
        </p:spPr>
      </p:pic>
      <p:sp>
        <p:nvSpPr>
          <p:cNvPr id="4" name="Title 3">
            <a:extLst>
              <a:ext uri="{FF2B5EF4-FFF2-40B4-BE49-F238E27FC236}">
                <a16:creationId xmlns:a16="http://schemas.microsoft.com/office/drawing/2014/main" id="{009A08CF-24F0-EC7D-277D-CB831E7E7930}"/>
              </a:ext>
            </a:extLst>
          </p:cNvPr>
          <p:cNvSpPr>
            <a:spLocks noGrp="1"/>
          </p:cNvSpPr>
          <p:nvPr>
            <p:ph type="title"/>
          </p:nvPr>
        </p:nvSpPr>
        <p:spPr>
          <a:xfrm>
            <a:off x="-19847" y="5718869"/>
            <a:ext cx="5916168" cy="1143000"/>
          </a:xfrm>
        </p:spPr>
        <p:txBody>
          <a:bodyPr anchor="b">
            <a:normAutofit/>
          </a:bodyPr>
          <a:lstStyle>
            <a:lvl1pPr>
              <a:lnSpc>
                <a:spcPct val="60000"/>
              </a:lnSpc>
              <a:defRPr sz="5200"/>
            </a:lvl1pPr>
          </a:lstStyle>
          <a:p>
            <a:r>
              <a:rPr lang="ja-JP" altLang="en-US"/>
              <a:t>マスター タイトルの書式設定</a:t>
            </a:r>
            <a:endParaRPr lang="en-US" dirty="0"/>
          </a:p>
        </p:txBody>
      </p:sp>
    </p:spTree>
    <p:extLst>
      <p:ext uri="{BB962C8B-B14F-4D97-AF65-F5344CB8AC3E}">
        <p14:creationId xmlns:p14="http://schemas.microsoft.com/office/powerpoint/2010/main" val="83238827"/>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コンテンツ">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406F310-2B8D-3C32-560C-686817E6B487}"/>
              </a:ext>
            </a:extLst>
          </p:cNvPr>
          <p:cNvSpPr>
            <a:spLocks noGrp="1"/>
          </p:cNvSpPr>
          <p:nvPr>
            <p:ph type="title"/>
          </p:nvPr>
        </p:nvSpPr>
        <p:spPr>
          <a:xfrm>
            <a:off x="516249" y="1012175"/>
            <a:ext cx="11113008" cy="849793"/>
          </a:xfrm>
        </p:spPr>
        <p:txBody>
          <a:bodyPr/>
          <a:lstStyle/>
          <a:p>
            <a:r>
              <a:rPr lang="ja-JP" altLang="en-US"/>
              <a:t>マスター タイトルの書式設定</a:t>
            </a:r>
            <a:endParaRPr lang="en-US" dirty="0"/>
          </a:p>
        </p:txBody>
      </p:sp>
      <p:sp>
        <p:nvSpPr>
          <p:cNvPr id="7" name="Footer Placeholder 6">
            <a:extLst>
              <a:ext uri="{FF2B5EF4-FFF2-40B4-BE49-F238E27FC236}">
                <a16:creationId xmlns:a16="http://schemas.microsoft.com/office/drawing/2014/main" id="{64FD1A6D-2D8E-1FD1-C1AC-CB5E9D5A15CD}"/>
              </a:ext>
            </a:extLst>
          </p:cNvPr>
          <p:cNvSpPr>
            <a:spLocks noGrp="1"/>
          </p:cNvSpPr>
          <p:nvPr>
            <p:ph type="ftr" sz="quarter" idx="11"/>
          </p:nvPr>
        </p:nvSpPr>
        <p:spPr>
          <a:xfrm>
            <a:off x="542375" y="110364"/>
            <a:ext cx="5276852" cy="365125"/>
          </a:xfrm>
        </p:spPr>
        <p:txBody>
          <a:bodyPr/>
          <a:lstStyle/>
          <a:p>
            <a:endParaRPr lang="ja-JP" altLang="en-US"/>
          </a:p>
        </p:txBody>
      </p:sp>
      <p:sp>
        <p:nvSpPr>
          <p:cNvPr id="2" name="Date Placeholder 1">
            <a:extLst>
              <a:ext uri="{FF2B5EF4-FFF2-40B4-BE49-F238E27FC236}">
                <a16:creationId xmlns:a16="http://schemas.microsoft.com/office/drawing/2014/main" id="{1FADE430-EE65-B675-F031-7651DE9D69AC}"/>
              </a:ext>
            </a:extLst>
          </p:cNvPr>
          <p:cNvSpPr>
            <a:spLocks noGrp="1"/>
          </p:cNvSpPr>
          <p:nvPr>
            <p:ph type="dt" sz="half" idx="10"/>
          </p:nvPr>
        </p:nvSpPr>
        <p:spPr/>
        <p:txBody>
          <a:bodyPr/>
          <a:lstStyle/>
          <a:p>
            <a:endParaRPr lang="ja-JP" altLang="en-US"/>
          </a:p>
        </p:txBody>
      </p:sp>
      <p:sp>
        <p:nvSpPr>
          <p:cNvPr id="9" name="Slide Number Placeholder 8">
            <a:extLst>
              <a:ext uri="{FF2B5EF4-FFF2-40B4-BE49-F238E27FC236}">
                <a16:creationId xmlns:a16="http://schemas.microsoft.com/office/drawing/2014/main" id="{27305BC9-1670-00D4-5A66-F52444DA9C94}"/>
              </a:ext>
            </a:extLst>
          </p:cNvPr>
          <p:cNvSpPr>
            <a:spLocks noGrp="1"/>
          </p:cNvSpPr>
          <p:nvPr>
            <p:ph type="sldNum" sz="quarter" idx="12"/>
          </p:nvPr>
        </p:nvSpPr>
        <p:spPr>
          <a:xfrm>
            <a:off x="11123959" y="104649"/>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539496" y="2115542"/>
            <a:ext cx="11013670" cy="44515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163047137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0" y="5457214"/>
            <a:ext cx="4206240" cy="1380744"/>
          </a:xfrm>
        </p:spPr>
        <p:txBody>
          <a:bodyPr vert="horz" lIns="91440" tIns="45720" rIns="91440" bIns="45720" rtlCol="0" anchor="b">
            <a:normAutofit/>
          </a:bodyPr>
          <a:lstStyle>
            <a:lvl1pPr>
              <a:defRPr lang="en-US" dirty="0"/>
            </a:lvl1pPr>
          </a:lstStyle>
          <a:p>
            <a:pPr lvl="0"/>
            <a:r>
              <a:rPr lang="ja-JP" altLang="en-US"/>
              <a:t>マスター サブタイトルの書式設定</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0" y="0"/>
            <a:ext cx="6096000" cy="6858000"/>
          </a:xfrm>
          <a:blipFill>
            <a:blip r:embed="rId2">
              <a:alphaModFix amt="70000"/>
            </a:blip>
            <a:stretch>
              <a:fillRect/>
            </a:stretch>
          </a:blipFill>
        </p:spPr>
        <p:txBody>
          <a:bodyPr/>
          <a:lstStyle>
            <a:lvl1pPr>
              <a:defRPr/>
            </a:lvl1pPr>
          </a:lstStyle>
          <a:p>
            <a:r>
              <a:rPr lang="en-US" dirty="0"/>
              <a:t> </a:t>
            </a:r>
          </a:p>
        </p:txBody>
      </p:sp>
      <p:sp>
        <p:nvSpPr>
          <p:cNvPr id="4" name="Title 3">
            <a:extLst>
              <a:ext uri="{FF2B5EF4-FFF2-40B4-BE49-F238E27FC236}">
                <a16:creationId xmlns:a16="http://schemas.microsoft.com/office/drawing/2014/main" id="{E9134185-2980-312E-60AF-F360D16FB9EB}"/>
              </a:ext>
            </a:extLst>
          </p:cNvPr>
          <p:cNvSpPr>
            <a:spLocks noGrp="1"/>
          </p:cNvSpPr>
          <p:nvPr>
            <p:ph type="title"/>
          </p:nvPr>
        </p:nvSpPr>
        <p:spPr>
          <a:xfrm>
            <a:off x="-18288" y="81290"/>
            <a:ext cx="4654296" cy="3739896"/>
          </a:xfrm>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479334532"/>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 y="6174463"/>
            <a:ext cx="5891134" cy="654839"/>
          </a:xfrm>
        </p:spPr>
        <p:txBody>
          <a:bodyPr vert="horz" lIns="91440" tIns="45720" rIns="91440" bIns="45720" rtlCol="0" anchor="b">
            <a:normAutofit/>
          </a:bodyPr>
          <a:lstStyle>
            <a:lvl1pPr>
              <a:defRPr lang="en-US" dirty="0"/>
            </a:lvl1pPr>
          </a:lstStyle>
          <a:p>
            <a:pPr lvl="0"/>
            <a:r>
              <a:rPr lang="ja-JP" altLang="en-US"/>
              <a:t>マスター サブタイトルの書式設定</a:t>
            </a:r>
            <a:endParaRPr lang="en-US" dirty="0"/>
          </a:p>
        </p:txBody>
      </p:sp>
      <p:pic>
        <p:nvPicPr>
          <p:cNvPr id="7" name="Graphic 6">
            <a:extLst>
              <a:ext uri="{FF2B5EF4-FFF2-40B4-BE49-F238E27FC236}">
                <a16:creationId xmlns:a16="http://schemas.microsoft.com/office/drawing/2014/main" id="{D29E0058-93A2-5291-6ACA-A0430862664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03035" y="5873424"/>
            <a:ext cx="1005840" cy="1005840"/>
          </a:xfrm>
          <a:prstGeom prst="rect">
            <a:avLst/>
          </a:prstGeom>
        </p:spPr>
      </p:pic>
      <p:sp>
        <p:nvSpPr>
          <p:cNvPr id="5" name="Footer Placeholder 4">
            <a:extLst>
              <a:ext uri="{FF2B5EF4-FFF2-40B4-BE49-F238E27FC236}">
                <a16:creationId xmlns:a16="http://schemas.microsoft.com/office/drawing/2014/main" id="{AA3F14EE-EFB3-D2DC-CEAA-621D66627158}"/>
              </a:ext>
            </a:extLst>
          </p:cNvPr>
          <p:cNvSpPr>
            <a:spLocks noGrp="1"/>
          </p:cNvSpPr>
          <p:nvPr>
            <p:ph type="ftr" sz="quarter" idx="11"/>
          </p:nvPr>
        </p:nvSpPr>
        <p:spPr/>
        <p:txBody>
          <a:bodyPr/>
          <a:lstStyle/>
          <a:p>
            <a:endParaRPr lang="ja-JP" altLang="en-US"/>
          </a:p>
        </p:txBody>
      </p:sp>
      <p:sp>
        <p:nvSpPr>
          <p:cNvPr id="4" name="Date Placeholder 3">
            <a:extLst>
              <a:ext uri="{FF2B5EF4-FFF2-40B4-BE49-F238E27FC236}">
                <a16:creationId xmlns:a16="http://schemas.microsoft.com/office/drawing/2014/main" id="{7D33E0DC-DE5C-286F-36BD-6985F4A6C3DB}"/>
              </a:ext>
            </a:extLst>
          </p:cNvPr>
          <p:cNvSpPr>
            <a:spLocks noGrp="1"/>
          </p:cNvSpPr>
          <p:nvPr>
            <p:ph type="dt" sz="half" idx="10"/>
          </p:nvPr>
        </p:nvSpPr>
        <p:spPr/>
        <p:txBody>
          <a:bodyPr/>
          <a:lstStyle/>
          <a:p>
            <a:endParaRPr lang="ja-JP" altLang="en-US"/>
          </a:p>
        </p:txBody>
      </p:sp>
      <p:sp>
        <p:nvSpPr>
          <p:cNvPr id="10" name="Slide Number Placeholder 9">
            <a:extLst>
              <a:ext uri="{FF2B5EF4-FFF2-40B4-BE49-F238E27FC236}">
                <a16:creationId xmlns:a16="http://schemas.microsoft.com/office/drawing/2014/main" id="{1207AF81-9CDB-689F-CE00-62257104ECA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Title 5">
            <a:extLst>
              <a:ext uri="{FF2B5EF4-FFF2-40B4-BE49-F238E27FC236}">
                <a16:creationId xmlns:a16="http://schemas.microsoft.com/office/drawing/2014/main" id="{570B1373-40A5-190F-BE9F-8FC310F7B0D2}"/>
              </a:ext>
            </a:extLst>
          </p:cNvPr>
          <p:cNvSpPr>
            <a:spLocks noGrp="1"/>
          </p:cNvSpPr>
          <p:nvPr>
            <p:ph type="title"/>
          </p:nvPr>
        </p:nvSpPr>
        <p:spPr>
          <a:xfrm>
            <a:off x="-18288" y="2159632"/>
            <a:ext cx="9683496" cy="3776472"/>
          </a:xfrm>
        </p:spPr>
        <p:txBody>
          <a:bodyPr anchor="b"/>
          <a:lstStyle/>
          <a:p>
            <a:r>
              <a:rPr lang="ja-JP" altLang="en-US"/>
              <a:t>マスター タイトルの書式設定</a:t>
            </a:r>
            <a:endParaRPr lang="en-US"/>
          </a:p>
        </p:txBody>
      </p:sp>
    </p:spTree>
    <p:extLst>
      <p:ext uri="{BB962C8B-B14F-4D97-AF65-F5344CB8AC3E}">
        <p14:creationId xmlns:p14="http://schemas.microsoft.com/office/powerpoint/2010/main" val="3302922747"/>
      </p:ext>
    </p:extLst>
  </p:cSld>
  <p:clrMapOvr>
    <a:masterClrMapping/>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セクション見出し">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4E7A70C-B49B-5779-BA11-88AE4939E0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377355" y="83125"/>
            <a:ext cx="731520" cy="731520"/>
          </a:xfrm>
          <a:prstGeom prst="rect">
            <a:avLst/>
          </a:prstGeom>
        </p:spPr>
      </p:pic>
      <p:sp>
        <p:nvSpPr>
          <p:cNvPr id="3" name="Title 2">
            <a:extLst>
              <a:ext uri="{FF2B5EF4-FFF2-40B4-BE49-F238E27FC236}">
                <a16:creationId xmlns:a16="http://schemas.microsoft.com/office/drawing/2014/main" id="{68197F50-0DC4-261A-813C-264E7361D716}"/>
              </a:ext>
            </a:extLst>
          </p:cNvPr>
          <p:cNvSpPr>
            <a:spLocks noGrp="1"/>
          </p:cNvSpPr>
          <p:nvPr>
            <p:ph type="title"/>
          </p:nvPr>
        </p:nvSpPr>
        <p:spPr>
          <a:xfrm>
            <a:off x="-18288" y="2184032"/>
            <a:ext cx="8074152" cy="4718304"/>
          </a:xfrm>
        </p:spPr>
        <p:txBody>
          <a:bodyPr anchor="b"/>
          <a:lstStyle/>
          <a:p>
            <a:r>
              <a:rPr lang="ja-JP" altLang="en-US"/>
              <a:t>マスター タイトルの書式設定</a:t>
            </a:r>
            <a:endParaRPr lang="en-US" dirty="0"/>
          </a:p>
        </p:txBody>
      </p:sp>
    </p:spTree>
    <p:extLst>
      <p:ext uri="{BB962C8B-B14F-4D97-AF65-F5344CB8AC3E}">
        <p14:creationId xmlns:p14="http://schemas.microsoft.com/office/powerpoint/2010/main" val="3883329988"/>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8288" y="82296"/>
            <a:ext cx="8139659" cy="1554480"/>
          </a:xfrm>
        </p:spPr>
        <p:txBody>
          <a:bodyPr anchor="t">
            <a:normAutofit/>
          </a:bodyPr>
          <a:lstStyle>
            <a:lvl1pPr>
              <a:defRPr sz="5600"/>
            </a:lvl1pPr>
          </a:lstStyle>
          <a:p>
            <a:r>
              <a:rPr lang="ja-JP" altLang="en-US"/>
              <a:t>マスター タイトルの書式設定</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1" y="1896472"/>
            <a:ext cx="8139660" cy="3557904"/>
          </a:xfrm>
        </p:spPr>
        <p:txBody>
          <a:bodyPr>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8" name="Oval 7">
            <a:extLst>
              <a:ext uri="{FF2B5EF4-FFF2-40B4-BE49-F238E27FC236}">
                <a16:creationId xmlns:a16="http://schemas.microsoft.com/office/drawing/2014/main" id="{175C8E38-E957-9E3C-9A05-717C0F009AB9}"/>
              </a:ext>
            </a:extLst>
          </p:cNvPr>
          <p:cNvSpPr/>
          <p:nvPr/>
        </p:nvSpPr>
        <p:spPr>
          <a:xfrm>
            <a:off x="8552512" y="3218512"/>
            <a:ext cx="3557904" cy="3557904"/>
          </a:xfrm>
          <a:prstGeom prst="ellipse">
            <a:avLst/>
          </a:prstGeom>
          <a:noFill/>
          <a:ln w="158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Slide Number Placeholder 5">
            <a:extLst>
              <a:ext uri="{FF2B5EF4-FFF2-40B4-BE49-F238E27FC236}">
                <a16:creationId xmlns:a16="http://schemas.microsoft.com/office/drawing/2014/main" id="{01E193C2-09EC-BB41-5A34-007D34EB8B49}"/>
              </a:ext>
            </a:extLst>
          </p:cNvPr>
          <p:cNvSpPr>
            <a:spLocks noGrp="1"/>
          </p:cNvSpPr>
          <p:nvPr>
            <p:ph type="sldNum" sz="quarter" idx="12"/>
          </p:nvPr>
        </p:nvSpPr>
        <p:spPr>
          <a:xfrm>
            <a:off x="11762793" y="100701"/>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24200995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66396" y="621792"/>
            <a:ext cx="5386715" cy="1816898"/>
          </a:xfrm>
        </p:spPr>
        <p:txBody>
          <a:bodyPr anchor="t">
            <a:noAutofit/>
          </a:bodyPr>
          <a:lstStyle>
            <a:lvl1pPr>
              <a:defRPr sz="5600"/>
            </a:lvl1pPr>
          </a:lstStyle>
          <a:p>
            <a:r>
              <a:rPr lang="ja-JP" altLang="en-US"/>
              <a:t>マスター タイトルの書式設定</a:t>
            </a:r>
            <a:endParaRPr lang="en-US" dirty="0"/>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hasCustomPrompt="1"/>
          </p:nvPr>
        </p:nvSpPr>
        <p:spPr>
          <a:xfrm>
            <a:off x="0" y="0"/>
            <a:ext cx="5906642" cy="6858000"/>
          </a:xfrm>
          <a:blipFill>
            <a:blip r:embed="rId2">
              <a:alphaModFix amt="70000"/>
            </a:blip>
            <a:stretch>
              <a:fillRect/>
            </a:stretch>
          </a:blipFill>
        </p:spPr>
        <p:txBody>
          <a:bodyPr/>
          <a:lstStyle>
            <a:lvl1pPr>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6190488" y="110364"/>
            <a:ext cx="5349239" cy="365125"/>
          </a:xfrm>
        </p:spPr>
        <p:txBody>
          <a:bodyPr/>
          <a:lstStyle/>
          <a:p>
            <a:endParaRPr lang="ja-JP" alt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762793" y="110364"/>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190488" y="2740228"/>
            <a:ext cx="5906642" cy="4096512"/>
          </a:xfrm>
        </p:spPr>
        <p:txBody>
          <a:bodyPr anchor="b">
            <a:normAutofit/>
          </a:bodyPr>
          <a:lstStyle>
            <a:lvl1pPr marL="342900" indent="-3429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08007130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178B15-836F-D50E-D616-40C9373248FF}"/>
              </a:ext>
            </a:extLst>
          </p:cNvPr>
          <p:cNvSpPr>
            <a:spLocks noGrp="1"/>
          </p:cNvSpPr>
          <p:nvPr>
            <p:ph type="title"/>
          </p:nvPr>
        </p:nvSpPr>
        <p:spPr>
          <a:xfrm>
            <a:off x="539645" y="987552"/>
            <a:ext cx="5366480" cy="4044508"/>
          </a:xfrm>
        </p:spPr>
        <p:txBody>
          <a:bodyPr>
            <a:normAutofit/>
          </a:bodyPr>
          <a:lstStyle>
            <a:lvl1pPr>
              <a:defRPr sz="5600"/>
            </a:lvl1pPr>
          </a:lstStyle>
          <a:p>
            <a:r>
              <a:rPr lang="ja-JP" altLang="en-US"/>
              <a:t>マスター タイトルの書式設定</a:t>
            </a:r>
            <a:endParaRPr lang="en-US" dirty="0"/>
          </a:p>
        </p:txBody>
      </p:sp>
      <p:sp>
        <p:nvSpPr>
          <p:cNvPr id="3" name="Footer Placeholder 4">
            <a:extLst>
              <a:ext uri="{FF2B5EF4-FFF2-40B4-BE49-F238E27FC236}">
                <a16:creationId xmlns:a16="http://schemas.microsoft.com/office/drawing/2014/main" id="{83A196D4-110B-6911-7AF5-9149D3FFF8BC}"/>
              </a:ext>
            </a:extLst>
          </p:cNvPr>
          <p:cNvSpPr>
            <a:spLocks noGrp="1"/>
          </p:cNvSpPr>
          <p:nvPr>
            <p:ph type="ftr" sz="quarter" idx="11"/>
          </p:nvPr>
        </p:nvSpPr>
        <p:spPr>
          <a:xfrm>
            <a:off x="532150" y="100701"/>
            <a:ext cx="5366480" cy="365125"/>
          </a:xfrm>
        </p:spPr>
        <p:txBody>
          <a:bodyPr/>
          <a:lstStyle/>
          <a:p>
            <a:endParaRPr lang="ja-JP" altLang="en-US"/>
          </a:p>
        </p:txBody>
      </p:sp>
      <p:sp>
        <p:nvSpPr>
          <p:cNvPr id="2" name="Date Placeholder 3">
            <a:extLst>
              <a:ext uri="{FF2B5EF4-FFF2-40B4-BE49-F238E27FC236}">
                <a16:creationId xmlns:a16="http://schemas.microsoft.com/office/drawing/2014/main" id="{A8D9253F-93F3-9EB9-BFA6-49C9461DE0DB}"/>
              </a:ext>
            </a:extLst>
          </p:cNvPr>
          <p:cNvSpPr>
            <a:spLocks noGrp="1"/>
          </p:cNvSpPr>
          <p:nvPr>
            <p:ph type="dt" sz="half" idx="10"/>
          </p:nvPr>
        </p:nvSpPr>
        <p:spPr>
          <a:xfrm>
            <a:off x="6190488" y="100701"/>
            <a:ext cx="2940449" cy="365125"/>
          </a:xfrm>
        </p:spPr>
        <p:txBody>
          <a:bodyPr/>
          <a:lstStyle/>
          <a:p>
            <a:endParaRPr lang="ja-JP" altLang="en-US"/>
          </a:p>
        </p:txBody>
      </p:sp>
      <p:sp>
        <p:nvSpPr>
          <p:cNvPr id="9" name="Slide Number Placeholder 5">
            <a:extLst>
              <a:ext uri="{FF2B5EF4-FFF2-40B4-BE49-F238E27FC236}">
                <a16:creationId xmlns:a16="http://schemas.microsoft.com/office/drawing/2014/main" id="{B94C6C96-D651-5D6B-830B-07E5A35424C7}"/>
              </a:ext>
            </a:extLst>
          </p:cNvPr>
          <p:cNvSpPr>
            <a:spLocks noGrp="1"/>
          </p:cNvSpPr>
          <p:nvPr>
            <p:ph type="sldNum" sz="quarter" idx="12"/>
          </p:nvPr>
        </p:nvSpPr>
        <p:spPr>
          <a:xfrm>
            <a:off x="11105731" y="100701"/>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6190488" y="969264"/>
            <a:ext cx="5336753" cy="481806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90784893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39496" y="988979"/>
            <a:ext cx="3462878" cy="2942419"/>
          </a:xfrm>
        </p:spPr>
        <p:txBody>
          <a:bodyPr>
            <a:normAutofit/>
          </a:bodyPr>
          <a:lstStyle>
            <a:lvl1pPr>
              <a:defRPr sz="5600"/>
            </a:lvl1pPr>
          </a:lstStyle>
          <a:p>
            <a:r>
              <a:rPr lang="ja-JP" altLang="en-US"/>
              <a:t>マスター タイトルの書式設定</a:t>
            </a:r>
            <a:endParaRPr lang="en-US" dirty="0"/>
          </a:p>
        </p:txBody>
      </p:sp>
      <p:sp>
        <p:nvSpPr>
          <p:cNvPr id="5" name="Footer Placeholder 4">
            <a:extLst>
              <a:ext uri="{FF2B5EF4-FFF2-40B4-BE49-F238E27FC236}">
                <a16:creationId xmlns:a16="http://schemas.microsoft.com/office/drawing/2014/main" id="{37A9910B-18FC-4A92-025A-A88AC7CD6B13}"/>
              </a:ext>
            </a:extLst>
          </p:cNvPr>
          <p:cNvSpPr>
            <a:spLocks noGrp="1"/>
          </p:cNvSpPr>
          <p:nvPr>
            <p:ph type="ftr" sz="quarter" idx="11"/>
          </p:nvPr>
        </p:nvSpPr>
        <p:spPr>
          <a:xfrm>
            <a:off x="532150" y="100701"/>
            <a:ext cx="3470224" cy="365125"/>
          </a:xfrm>
        </p:spPr>
        <p:txBody>
          <a:bodyPr/>
          <a:lstStyle/>
          <a:p>
            <a:endParaRPr lang="ja-JP" altLang="en-US"/>
          </a:p>
        </p:txBody>
      </p:sp>
      <p:sp>
        <p:nvSpPr>
          <p:cNvPr id="4" name="Date Placeholder 3">
            <a:extLst>
              <a:ext uri="{FF2B5EF4-FFF2-40B4-BE49-F238E27FC236}">
                <a16:creationId xmlns:a16="http://schemas.microsoft.com/office/drawing/2014/main" id="{10752728-D41A-655E-871F-F76147E0E991}"/>
              </a:ext>
            </a:extLst>
          </p:cNvPr>
          <p:cNvSpPr>
            <a:spLocks noGrp="1"/>
          </p:cNvSpPr>
          <p:nvPr>
            <p:ph type="dt" sz="half" idx="10"/>
          </p:nvPr>
        </p:nvSpPr>
        <p:spPr>
          <a:xfrm>
            <a:off x="4317167" y="100701"/>
            <a:ext cx="2940449" cy="365125"/>
          </a:xfrm>
        </p:spPr>
        <p:txBody>
          <a:bodyPr/>
          <a:lstStyle/>
          <a:p>
            <a:endParaRPr lang="ja-JP" altLang="en-US"/>
          </a:p>
        </p:txBody>
      </p:sp>
      <p:sp>
        <p:nvSpPr>
          <p:cNvPr id="9" name="Slide Number Placeholder 5">
            <a:extLst>
              <a:ext uri="{FF2B5EF4-FFF2-40B4-BE49-F238E27FC236}">
                <a16:creationId xmlns:a16="http://schemas.microsoft.com/office/drawing/2014/main" id="{EE07CC96-728B-298D-B2D6-54C4E9F0E9CA}"/>
              </a:ext>
            </a:extLst>
          </p:cNvPr>
          <p:cNvSpPr>
            <a:spLocks noGrp="1"/>
          </p:cNvSpPr>
          <p:nvPr>
            <p:ph type="sldNum" sz="quarter" idx="12"/>
          </p:nvPr>
        </p:nvSpPr>
        <p:spPr>
          <a:xfrm>
            <a:off x="11105731" y="100701"/>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17167" y="967689"/>
            <a:ext cx="7217771" cy="523716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15790857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B7D0064E-1F0E-2DDF-C6B5-9CE196C4B560}"/>
              </a:ext>
            </a:extLst>
          </p:cNvPr>
          <p:cNvSpPr>
            <a:spLocks noGrp="1"/>
          </p:cNvSpPr>
          <p:nvPr>
            <p:ph type="title"/>
          </p:nvPr>
        </p:nvSpPr>
        <p:spPr>
          <a:xfrm>
            <a:off x="5045804" y="612140"/>
            <a:ext cx="6499655" cy="1519612"/>
          </a:xfrm>
        </p:spPr>
        <p:txBody>
          <a:bodyPr anchor="t"/>
          <a:lstStyle/>
          <a:p>
            <a:r>
              <a:rPr lang="ja-JP" altLang="en-US"/>
              <a:t>マスター タイトルの書式設定</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804012" cy="6858000"/>
          </a:xfrm>
          <a:blipFill>
            <a:blip r:embed="rId2">
              <a:alphaModFix amt="70000"/>
            </a:blip>
            <a:stretch>
              <a:fillRect/>
            </a:stretch>
          </a:blipFill>
        </p:spPr>
        <p:txBody>
          <a:bodyPr/>
          <a:lstStyle>
            <a:lvl1pPr>
              <a:defRPr lang="en-US" dirty="0"/>
            </a:lvl1pPr>
          </a:lstStyle>
          <a:p>
            <a:r>
              <a:rPr lang="en-US" dirty="0"/>
              <a:t> </a:t>
            </a:r>
          </a:p>
        </p:txBody>
      </p:sp>
      <p:sp>
        <p:nvSpPr>
          <p:cNvPr id="7" name="Content Placeholder 7">
            <a:extLst>
              <a:ext uri="{FF2B5EF4-FFF2-40B4-BE49-F238E27FC236}">
                <a16:creationId xmlns:a16="http://schemas.microsoft.com/office/drawing/2014/main" id="{D478DAE4-13AB-5772-07E6-B3264F1E3141}"/>
              </a:ext>
            </a:extLst>
          </p:cNvPr>
          <p:cNvSpPr>
            <a:spLocks noGrp="1"/>
          </p:cNvSpPr>
          <p:nvPr>
            <p:ph sz="quarter" idx="14"/>
          </p:nvPr>
        </p:nvSpPr>
        <p:spPr>
          <a:xfrm>
            <a:off x="5104122" y="2457406"/>
            <a:ext cx="6441338" cy="3778977"/>
          </a:xfrm>
        </p:spPr>
        <p:txBody>
          <a:bodyPr anchor="t"/>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5104122" y="6452990"/>
            <a:ext cx="1968375" cy="365125"/>
          </a:xfrm>
        </p:spPr>
        <p:txBody>
          <a:bodyPr anchor="b"/>
          <a:lstStyle/>
          <a:p>
            <a:endParaRPr lang="ja-JP" altLang="en-US"/>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116252" y="6452989"/>
            <a:ext cx="429207" cy="365125"/>
          </a:xfrm>
        </p:spPr>
        <p:txBody>
          <a:bodyPr anchor="b"/>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3713839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CDF6858-35EF-4C90-B3F5-339B7EF1F60F}"/>
              </a:ext>
            </a:extLst>
          </p:cNvPr>
          <p:cNvSpPr>
            <a:spLocks noGrp="1"/>
          </p:cNvSpPr>
          <p:nvPr>
            <p:ph type="title"/>
          </p:nvPr>
        </p:nvSpPr>
        <p:spPr>
          <a:xfrm>
            <a:off x="4281793" y="621792"/>
            <a:ext cx="7252710" cy="1138769"/>
          </a:xfrm>
        </p:spPr>
        <p:txBody>
          <a:bodyPr anchor="t"/>
          <a:lstStyle/>
          <a:p>
            <a:r>
              <a:rPr lang="ja-JP" altLang="en-US"/>
              <a:t>マスター タイトルの書式設定</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blip>
            <a:stretch>
              <a:fillRect/>
            </a:stretch>
          </a:blipFill>
        </p:spPr>
        <p:txBody>
          <a:bodyPr/>
          <a:lstStyle>
            <a:lvl1pPr>
              <a:defRPr/>
            </a:lvl1pPr>
          </a:lstStyle>
          <a:p>
            <a:r>
              <a:rPr lang="en-US" dirty="0"/>
              <a:t> </a:t>
            </a:r>
          </a:p>
        </p:txBody>
      </p:sp>
      <p:sp>
        <p:nvSpPr>
          <p:cNvPr id="6" name="Content Placeholder 7">
            <a:extLst>
              <a:ext uri="{FF2B5EF4-FFF2-40B4-BE49-F238E27FC236}">
                <a16:creationId xmlns:a16="http://schemas.microsoft.com/office/drawing/2014/main" id="{72FCF01F-6AD4-FD29-865E-65BD55CF89DF}"/>
              </a:ext>
            </a:extLst>
          </p:cNvPr>
          <p:cNvSpPr>
            <a:spLocks noGrp="1"/>
          </p:cNvSpPr>
          <p:nvPr>
            <p:ph sz="quarter" idx="14"/>
          </p:nvPr>
        </p:nvSpPr>
        <p:spPr>
          <a:xfrm>
            <a:off x="4309088"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0" name="Footer Placeholder 8">
            <a:extLst>
              <a:ext uri="{FF2B5EF4-FFF2-40B4-BE49-F238E27FC236}">
                <a16:creationId xmlns:a16="http://schemas.microsoft.com/office/drawing/2014/main" id="{4F9B8FC8-8820-A655-2A18-E8F8FC2C72DE}"/>
              </a:ext>
            </a:extLst>
          </p:cNvPr>
          <p:cNvSpPr>
            <a:spLocks noGrp="1"/>
          </p:cNvSpPr>
          <p:nvPr>
            <p:ph type="ftr" sz="quarter" idx="16"/>
          </p:nvPr>
        </p:nvSpPr>
        <p:spPr>
          <a:xfrm>
            <a:off x="4281793" y="6492875"/>
            <a:ext cx="1968375" cy="365125"/>
          </a:xfrm>
        </p:spPr>
        <p:txBody>
          <a:bodyPr anchor="b"/>
          <a:lstStyle/>
          <a:p>
            <a:endParaRPr lang="ja-JP" altLang="en-US"/>
          </a:p>
        </p:txBody>
      </p:sp>
      <p:sp>
        <p:nvSpPr>
          <p:cNvPr id="13" name="Date Placeholder 2">
            <a:extLst>
              <a:ext uri="{FF2B5EF4-FFF2-40B4-BE49-F238E27FC236}">
                <a16:creationId xmlns:a16="http://schemas.microsoft.com/office/drawing/2014/main" id="{A8C032E2-BBA3-EA74-8FE1-5AFC46A21AE1}"/>
              </a:ext>
            </a:extLst>
          </p:cNvPr>
          <p:cNvSpPr>
            <a:spLocks noGrp="1"/>
          </p:cNvSpPr>
          <p:nvPr>
            <p:ph type="dt" sz="half" idx="18"/>
          </p:nvPr>
        </p:nvSpPr>
        <p:spPr>
          <a:xfrm>
            <a:off x="9023903" y="6492875"/>
            <a:ext cx="1596200" cy="365125"/>
          </a:xfrm>
        </p:spPr>
        <p:txBody>
          <a:bodyPr anchor="b"/>
          <a:lstStyle/>
          <a:p>
            <a:endParaRPr lang="ja-JP" altLang="en-US"/>
          </a:p>
        </p:txBody>
      </p:sp>
      <p:sp>
        <p:nvSpPr>
          <p:cNvPr id="12" name="Slide Number Placeholder 9">
            <a:extLst>
              <a:ext uri="{FF2B5EF4-FFF2-40B4-BE49-F238E27FC236}">
                <a16:creationId xmlns:a16="http://schemas.microsoft.com/office/drawing/2014/main" id="{D28087CA-07B9-D0D2-3AA7-C34B5C9645B8}"/>
              </a:ext>
            </a:extLst>
          </p:cNvPr>
          <p:cNvSpPr>
            <a:spLocks noGrp="1"/>
          </p:cNvSpPr>
          <p:nvPr>
            <p:ph type="sldNum" sz="quarter" idx="17"/>
          </p:nvPr>
        </p:nvSpPr>
        <p:spPr>
          <a:xfrm>
            <a:off x="11105296" y="6492875"/>
            <a:ext cx="429207" cy="365125"/>
          </a:xfrm>
        </p:spPr>
        <p:txBody>
          <a:bodyPr anchor="b"/>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17101175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7A932ED1-5750-0D24-8D58-961B6F20FA21}"/>
              </a:ext>
            </a:extLst>
          </p:cNvPr>
          <p:cNvSpPr>
            <a:spLocks noGrp="1"/>
          </p:cNvSpPr>
          <p:nvPr>
            <p:ph type="title"/>
          </p:nvPr>
        </p:nvSpPr>
        <p:spPr>
          <a:xfrm>
            <a:off x="542307" y="621792"/>
            <a:ext cx="7252710" cy="1138769"/>
          </a:xfrm>
        </p:spPr>
        <p:txBody>
          <a:bodyPr/>
          <a:lstStyle/>
          <a:p>
            <a:r>
              <a:rPr lang="ja-JP" altLang="en-US"/>
              <a:t>マスター タイトルの書式設定</a:t>
            </a:r>
            <a:endParaRPr lang="en-US" dirty="0"/>
          </a:p>
        </p:txBody>
      </p:sp>
      <p:sp>
        <p:nvSpPr>
          <p:cNvPr id="9" name="Content Placeholder 7">
            <a:extLst>
              <a:ext uri="{FF2B5EF4-FFF2-40B4-BE49-F238E27FC236}">
                <a16:creationId xmlns:a16="http://schemas.microsoft.com/office/drawing/2014/main" id="{01598DB3-17DB-7EDD-0F42-9866A753C2DD}"/>
              </a:ext>
            </a:extLst>
          </p:cNvPr>
          <p:cNvSpPr>
            <a:spLocks noGrp="1"/>
          </p:cNvSpPr>
          <p:nvPr>
            <p:ph sz="quarter" idx="19"/>
          </p:nvPr>
        </p:nvSpPr>
        <p:spPr>
          <a:xfrm>
            <a:off x="569602" y="2115404"/>
            <a:ext cx="7225415" cy="421292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3" name="Picture Placeholder 10">
            <a:extLst>
              <a:ext uri="{FF2B5EF4-FFF2-40B4-BE49-F238E27FC236}">
                <a16:creationId xmlns:a16="http://schemas.microsoft.com/office/drawing/2014/main" id="{6C5AB1A9-786B-C92B-C6EA-63CE0AACFB1E}"/>
              </a:ext>
            </a:extLst>
          </p:cNvPr>
          <p:cNvSpPr>
            <a:spLocks noGrp="1"/>
          </p:cNvSpPr>
          <p:nvPr>
            <p:ph type="pic" sz="quarter" idx="13" hasCustomPrompt="1"/>
          </p:nvPr>
        </p:nvSpPr>
        <p:spPr>
          <a:xfrm>
            <a:off x="8168640" y="1"/>
            <a:ext cx="4023360" cy="6858000"/>
          </a:xfrm>
          <a:blipFill>
            <a:blip r:embed="rId2">
              <a:alphaModFix amt="70000"/>
            </a:blip>
            <a:stretch>
              <a:fillRect/>
            </a:stretch>
          </a:blipFill>
        </p:spPr>
        <p:txBody>
          <a:bodyPr/>
          <a:lstStyle>
            <a:lvl1pPr>
              <a:defRPr/>
            </a:lvl1pPr>
          </a:lstStyle>
          <a:p>
            <a:r>
              <a:rPr lang="en-US" dirty="0"/>
              <a:t> </a:t>
            </a:r>
          </a:p>
        </p:txBody>
      </p:sp>
      <p:sp>
        <p:nvSpPr>
          <p:cNvPr id="5" name="Footer Placeholder 2">
            <a:extLst>
              <a:ext uri="{FF2B5EF4-FFF2-40B4-BE49-F238E27FC236}">
                <a16:creationId xmlns:a16="http://schemas.microsoft.com/office/drawing/2014/main" id="{C6115057-015C-DC83-074A-D22D9E0B6CD2}"/>
              </a:ext>
            </a:extLst>
          </p:cNvPr>
          <p:cNvSpPr>
            <a:spLocks noGrp="1"/>
          </p:cNvSpPr>
          <p:nvPr>
            <p:ph type="ftr" sz="quarter" idx="16"/>
          </p:nvPr>
        </p:nvSpPr>
        <p:spPr>
          <a:xfrm>
            <a:off x="542307" y="6492875"/>
            <a:ext cx="1968375" cy="365125"/>
          </a:xfrm>
        </p:spPr>
        <p:txBody>
          <a:bodyPr/>
          <a:lstStyle/>
          <a:p>
            <a:endParaRPr lang="ja-JP" altLang="en-US"/>
          </a:p>
        </p:txBody>
      </p:sp>
      <p:sp>
        <p:nvSpPr>
          <p:cNvPr id="8" name="Date Placeholder 1">
            <a:extLst>
              <a:ext uri="{FF2B5EF4-FFF2-40B4-BE49-F238E27FC236}">
                <a16:creationId xmlns:a16="http://schemas.microsoft.com/office/drawing/2014/main" id="{42028964-5597-F5F0-6AEA-C79255C9BCE9}"/>
              </a:ext>
            </a:extLst>
          </p:cNvPr>
          <p:cNvSpPr>
            <a:spLocks noGrp="1"/>
          </p:cNvSpPr>
          <p:nvPr>
            <p:ph type="dt" sz="half" idx="18"/>
          </p:nvPr>
        </p:nvSpPr>
        <p:spPr>
          <a:xfrm>
            <a:off x="5284417" y="6492875"/>
            <a:ext cx="1596200" cy="365125"/>
          </a:xfrm>
        </p:spPr>
        <p:txBody>
          <a:bodyPr/>
          <a:lstStyle/>
          <a:p>
            <a:endParaRPr lang="ja-JP" altLang="en-US"/>
          </a:p>
        </p:txBody>
      </p:sp>
      <p:sp>
        <p:nvSpPr>
          <p:cNvPr id="6" name="Slide Number Placeholder 3">
            <a:extLst>
              <a:ext uri="{FF2B5EF4-FFF2-40B4-BE49-F238E27FC236}">
                <a16:creationId xmlns:a16="http://schemas.microsoft.com/office/drawing/2014/main" id="{B6324527-5F82-8213-FFB9-A5E6BEB2314F}"/>
              </a:ext>
            </a:extLst>
          </p:cNvPr>
          <p:cNvSpPr>
            <a:spLocks noGrp="1"/>
          </p:cNvSpPr>
          <p:nvPr>
            <p:ph type="sldNum" sz="quarter" idx="17"/>
          </p:nvPr>
        </p:nvSpPr>
        <p:spPr>
          <a:xfrm>
            <a:off x="7365810" y="6492875"/>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5320573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15000-16D8-B5F1-E35B-BAE97B4E6EE4}"/>
              </a:ext>
            </a:extLst>
          </p:cNvPr>
          <p:cNvSpPr>
            <a:spLocks noGrp="1"/>
          </p:cNvSpPr>
          <p:nvPr>
            <p:ph type="title"/>
          </p:nvPr>
        </p:nvSpPr>
        <p:spPr>
          <a:xfrm>
            <a:off x="518615" y="621793"/>
            <a:ext cx="5326684" cy="1507454"/>
          </a:xfrm>
        </p:spPr>
        <p:txBody>
          <a:bodyPr anchor="t" anchorCtr="0"/>
          <a:lstStyle/>
          <a:p>
            <a:r>
              <a:rPr lang="ja-JP" altLang="en-US"/>
              <a:t>マスター タイトルの書式設定</a:t>
            </a:r>
            <a:endParaRPr lang="en-US" dirty="0"/>
          </a:p>
        </p:txBody>
      </p:sp>
      <p:sp>
        <p:nvSpPr>
          <p:cNvPr id="3" name="Content Placeholder 7">
            <a:extLst>
              <a:ext uri="{FF2B5EF4-FFF2-40B4-BE49-F238E27FC236}">
                <a16:creationId xmlns:a16="http://schemas.microsoft.com/office/drawing/2014/main" id="{B022A1E6-0A6D-9476-5034-0BDE3EE38B91}"/>
              </a:ext>
            </a:extLst>
          </p:cNvPr>
          <p:cNvSpPr>
            <a:spLocks noGrp="1"/>
          </p:cNvSpPr>
          <p:nvPr>
            <p:ph sz="quarter" idx="19"/>
          </p:nvPr>
        </p:nvSpPr>
        <p:spPr>
          <a:xfrm>
            <a:off x="518616" y="2513110"/>
            <a:ext cx="5326683" cy="3568006"/>
          </a:xfrm>
        </p:spPr>
        <p:txBody>
          <a:bodyPr anchor="t" anchorCtr="0"/>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1" name="Picture Placeholder 7">
            <a:extLst>
              <a:ext uri="{FF2B5EF4-FFF2-40B4-BE49-F238E27FC236}">
                <a16:creationId xmlns:a16="http://schemas.microsoft.com/office/drawing/2014/main" id="{6B8D4096-4B0D-5226-C004-475A83BE8BFE}"/>
              </a:ext>
            </a:extLst>
          </p:cNvPr>
          <p:cNvSpPr>
            <a:spLocks noGrp="1"/>
          </p:cNvSpPr>
          <p:nvPr>
            <p:ph type="pic" sz="quarter" idx="18" hasCustomPrompt="1"/>
          </p:nvPr>
        </p:nvSpPr>
        <p:spPr>
          <a:xfrm>
            <a:off x="6308842" y="0"/>
            <a:ext cx="5883158" cy="6858000"/>
          </a:xfrm>
          <a:blipFill>
            <a:blip r:embed="rId2">
              <a:alphaModFix amt="70000"/>
            </a:blip>
            <a:stretch>
              <a:fillRect/>
            </a:stretch>
          </a:blipFill>
        </p:spPr>
        <p:txBody>
          <a:bodyPr/>
          <a:lstStyle>
            <a:lvl1pPr>
              <a:defRPr/>
            </a:lvl1pPr>
          </a:lstStyle>
          <a:p>
            <a:r>
              <a:rPr lang="en-US" dirty="0"/>
              <a:t> </a:t>
            </a:r>
          </a:p>
        </p:txBody>
      </p:sp>
      <p:sp>
        <p:nvSpPr>
          <p:cNvPr id="9" name="Footer Placeholder 8">
            <a:extLst>
              <a:ext uri="{FF2B5EF4-FFF2-40B4-BE49-F238E27FC236}">
                <a16:creationId xmlns:a16="http://schemas.microsoft.com/office/drawing/2014/main" id="{8917C8CF-AEBF-835D-4503-06A0208049F0}"/>
              </a:ext>
            </a:extLst>
          </p:cNvPr>
          <p:cNvSpPr>
            <a:spLocks noGrp="1"/>
          </p:cNvSpPr>
          <p:nvPr>
            <p:ph type="ftr" sz="quarter" idx="16"/>
          </p:nvPr>
        </p:nvSpPr>
        <p:spPr>
          <a:xfrm>
            <a:off x="518615" y="6450237"/>
            <a:ext cx="1968375" cy="365125"/>
          </a:xfrm>
        </p:spPr>
        <p:txBody>
          <a:bodyPr anchor="b"/>
          <a:lstStyle/>
          <a:p>
            <a:endParaRPr lang="ja-JP" altLang="en-US"/>
          </a:p>
        </p:txBody>
      </p:sp>
      <p:sp>
        <p:nvSpPr>
          <p:cNvPr id="10" name="Slide Number Placeholder 9">
            <a:extLst>
              <a:ext uri="{FF2B5EF4-FFF2-40B4-BE49-F238E27FC236}">
                <a16:creationId xmlns:a16="http://schemas.microsoft.com/office/drawing/2014/main" id="{13662962-C2D0-E99D-BD6A-C97F4798F261}"/>
              </a:ext>
            </a:extLst>
          </p:cNvPr>
          <p:cNvSpPr>
            <a:spLocks noGrp="1"/>
          </p:cNvSpPr>
          <p:nvPr>
            <p:ph type="sldNum" sz="quarter" idx="17"/>
          </p:nvPr>
        </p:nvSpPr>
        <p:spPr>
          <a:xfrm>
            <a:off x="5453953" y="6464979"/>
            <a:ext cx="429207" cy="365125"/>
          </a:xfrm>
        </p:spPr>
        <p:txBody>
          <a:bodyPr anchor="b"/>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51204574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8B87BE0-867D-AF74-02DD-6F5420BC6D61}"/>
              </a:ext>
            </a:extLst>
          </p:cNvPr>
          <p:cNvSpPr>
            <a:spLocks noGrp="1"/>
          </p:cNvSpPr>
          <p:nvPr>
            <p:ph type="title"/>
          </p:nvPr>
        </p:nvSpPr>
        <p:spPr>
          <a:xfrm>
            <a:off x="518965" y="621792"/>
            <a:ext cx="4446871" cy="1867629"/>
          </a:xfrm>
        </p:spPr>
        <p:txBody>
          <a:bodyPr anchor="t">
            <a:noAutofit/>
          </a:bodyPr>
          <a:lstStyle>
            <a:lvl1pPr>
              <a:defRPr sz="5600"/>
            </a:lvl1pPr>
          </a:lstStyle>
          <a:p>
            <a:r>
              <a:rPr lang="ja-JP" altLang="en-US"/>
              <a:t>マスター タイトルの書式設定</a:t>
            </a:r>
            <a:endParaRPr lang="en-US" dirty="0"/>
          </a:p>
        </p:txBody>
      </p:sp>
      <p:sp>
        <p:nvSpPr>
          <p:cNvPr id="9" name="Content Placeholder 7">
            <a:extLst>
              <a:ext uri="{FF2B5EF4-FFF2-40B4-BE49-F238E27FC236}">
                <a16:creationId xmlns:a16="http://schemas.microsoft.com/office/drawing/2014/main" id="{7B86FDEC-359F-20D5-12F6-5CBA3DC009EA}"/>
              </a:ext>
            </a:extLst>
          </p:cNvPr>
          <p:cNvSpPr>
            <a:spLocks noGrp="1"/>
          </p:cNvSpPr>
          <p:nvPr>
            <p:ph sz="quarter" idx="14"/>
          </p:nvPr>
        </p:nvSpPr>
        <p:spPr>
          <a:xfrm>
            <a:off x="543940" y="2890729"/>
            <a:ext cx="4449227" cy="3138438"/>
          </a:xfrm>
        </p:spPr>
        <p:txBody>
          <a:bodyPr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2" name="Picture Placeholder 10">
            <a:extLst>
              <a:ext uri="{FF2B5EF4-FFF2-40B4-BE49-F238E27FC236}">
                <a16:creationId xmlns:a16="http://schemas.microsoft.com/office/drawing/2014/main" id="{FBEF9CB2-E8D7-8869-9B11-C58F1606DFE0}"/>
              </a:ext>
            </a:extLst>
          </p:cNvPr>
          <p:cNvSpPr>
            <a:spLocks noGrp="1"/>
          </p:cNvSpPr>
          <p:nvPr>
            <p:ph type="pic" sz="quarter" idx="13" hasCustomPrompt="1"/>
          </p:nvPr>
        </p:nvSpPr>
        <p:spPr>
          <a:xfrm>
            <a:off x="5363570" y="0"/>
            <a:ext cx="6828430" cy="6858000"/>
          </a:xfrm>
          <a:blipFill>
            <a:blip r:embed="rId2">
              <a:alphaModFix amt="70000"/>
            </a:blip>
            <a:stretch>
              <a:fillRect/>
            </a:stretch>
          </a:blipFill>
        </p:spPr>
        <p:txBody>
          <a:bodyPr/>
          <a:lstStyle>
            <a:lvl1pPr>
              <a:defRPr/>
            </a:lvl1pPr>
          </a:lstStyle>
          <a:p>
            <a:r>
              <a:rPr lang="en-US" dirty="0"/>
              <a:t> </a:t>
            </a:r>
          </a:p>
        </p:txBody>
      </p:sp>
      <p:sp>
        <p:nvSpPr>
          <p:cNvPr id="10" name="Footer Placeholder 8">
            <a:extLst>
              <a:ext uri="{FF2B5EF4-FFF2-40B4-BE49-F238E27FC236}">
                <a16:creationId xmlns:a16="http://schemas.microsoft.com/office/drawing/2014/main" id="{4784CE43-81E9-3B12-CB65-9B5FC6ECE9ED}"/>
              </a:ext>
            </a:extLst>
          </p:cNvPr>
          <p:cNvSpPr>
            <a:spLocks noGrp="1"/>
          </p:cNvSpPr>
          <p:nvPr>
            <p:ph type="ftr" sz="quarter" idx="16"/>
          </p:nvPr>
        </p:nvSpPr>
        <p:spPr>
          <a:xfrm>
            <a:off x="515618" y="6430476"/>
            <a:ext cx="1968375" cy="379867"/>
          </a:xfrm>
        </p:spPr>
        <p:txBody>
          <a:bodyPr anchor="b"/>
          <a:lstStyle/>
          <a:p>
            <a:endParaRPr lang="ja-JP" altLang="en-US"/>
          </a:p>
        </p:txBody>
      </p:sp>
      <p:sp>
        <p:nvSpPr>
          <p:cNvPr id="11" name="Slide Number Placeholder 9">
            <a:extLst>
              <a:ext uri="{FF2B5EF4-FFF2-40B4-BE49-F238E27FC236}">
                <a16:creationId xmlns:a16="http://schemas.microsoft.com/office/drawing/2014/main" id="{779F1775-5104-9F86-4A61-07F914947CC9}"/>
              </a:ext>
            </a:extLst>
          </p:cNvPr>
          <p:cNvSpPr>
            <a:spLocks noGrp="1"/>
          </p:cNvSpPr>
          <p:nvPr>
            <p:ph type="sldNum" sz="quarter" idx="17"/>
          </p:nvPr>
        </p:nvSpPr>
        <p:spPr>
          <a:xfrm>
            <a:off x="4563960" y="6430476"/>
            <a:ext cx="429207" cy="379867"/>
          </a:xfrm>
        </p:spPr>
        <p:txBody>
          <a:bodyPr anchor="b"/>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73272529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49733" y="621792"/>
            <a:ext cx="3884546" cy="2280501"/>
          </a:xfrm>
        </p:spPr>
        <p:txBody>
          <a:bodyPr anchor="t">
            <a:noAutofit/>
          </a:bodyPr>
          <a:lstStyle>
            <a:lvl1pPr>
              <a:defRPr sz="5600"/>
            </a:lvl1pPr>
          </a:lstStyle>
          <a:p>
            <a:r>
              <a:rPr lang="ja-JP" altLang="en-US"/>
              <a:t>マスター タイトルの書式設定</a:t>
            </a:r>
            <a:endParaRPr lang="en-US" dirty="0"/>
          </a:p>
        </p:txBody>
      </p:sp>
      <p:sp>
        <p:nvSpPr>
          <p:cNvPr id="3" name="Picture Placeholder 10">
            <a:extLst>
              <a:ext uri="{FF2B5EF4-FFF2-40B4-BE49-F238E27FC236}">
                <a16:creationId xmlns:a16="http://schemas.microsoft.com/office/drawing/2014/main" id="{74736F65-8A7D-D535-AAD0-31480F8AD318}"/>
              </a:ext>
            </a:extLst>
          </p:cNvPr>
          <p:cNvSpPr>
            <a:spLocks noGrp="1"/>
          </p:cNvSpPr>
          <p:nvPr>
            <p:ph type="pic" sz="quarter" idx="13" hasCustomPrompt="1"/>
          </p:nvPr>
        </p:nvSpPr>
        <p:spPr>
          <a:xfrm>
            <a:off x="-1" y="0"/>
            <a:ext cx="7260609" cy="6858000"/>
          </a:xfrm>
          <a:blipFill>
            <a:blip r:embed="rId2">
              <a:alphaModFix amt="70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687521" y="3211512"/>
            <a:ext cx="3884547" cy="2743200"/>
          </a:xfrm>
        </p:spPr>
        <p:txBody>
          <a:bodyPr ancho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Footer Placeholder 8">
            <a:extLst>
              <a:ext uri="{FF2B5EF4-FFF2-40B4-BE49-F238E27FC236}">
                <a16:creationId xmlns:a16="http://schemas.microsoft.com/office/drawing/2014/main" id="{C64245F1-97E2-FD23-26A5-03067F464698}"/>
              </a:ext>
            </a:extLst>
          </p:cNvPr>
          <p:cNvSpPr>
            <a:spLocks noGrp="1"/>
          </p:cNvSpPr>
          <p:nvPr>
            <p:ph type="ftr" sz="quarter" idx="16"/>
          </p:nvPr>
        </p:nvSpPr>
        <p:spPr>
          <a:xfrm>
            <a:off x="7649733" y="6456384"/>
            <a:ext cx="1968375" cy="379867"/>
          </a:xfrm>
        </p:spPr>
        <p:txBody>
          <a:bodyPr anchor="b"/>
          <a:lstStyle/>
          <a:p>
            <a:endParaRPr lang="ja-JP" altLang="en-US"/>
          </a:p>
        </p:txBody>
      </p:sp>
      <p:sp>
        <p:nvSpPr>
          <p:cNvPr id="5" name="Slide Number Placeholder 9">
            <a:extLst>
              <a:ext uri="{FF2B5EF4-FFF2-40B4-BE49-F238E27FC236}">
                <a16:creationId xmlns:a16="http://schemas.microsoft.com/office/drawing/2014/main" id="{15E75D5B-F407-F4DD-192B-D56CF168CDA4}"/>
              </a:ext>
            </a:extLst>
          </p:cNvPr>
          <p:cNvSpPr>
            <a:spLocks noGrp="1"/>
          </p:cNvSpPr>
          <p:nvPr>
            <p:ph type="sldNum" sz="quarter" idx="17"/>
          </p:nvPr>
        </p:nvSpPr>
        <p:spPr>
          <a:xfrm>
            <a:off x="11134152" y="6456385"/>
            <a:ext cx="429207" cy="379867"/>
          </a:xfrm>
        </p:spPr>
        <p:txBody>
          <a:bodyPr anchor="b"/>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50168625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B686070-85E7-EB57-8965-F95F2692CC62}"/>
              </a:ext>
            </a:extLst>
          </p:cNvPr>
          <p:cNvSpPr>
            <a:spLocks noGrp="1"/>
          </p:cNvSpPr>
          <p:nvPr>
            <p:ph type="title"/>
          </p:nvPr>
        </p:nvSpPr>
        <p:spPr>
          <a:xfrm>
            <a:off x="512064" y="3608276"/>
            <a:ext cx="4428700" cy="2620587"/>
          </a:xfrm>
        </p:spPr>
        <p:txBody>
          <a:bodyPr anchor="t">
            <a:noAutofit/>
          </a:bodyPr>
          <a:lstStyle>
            <a:lvl1pPr>
              <a:defRPr sz="5600"/>
            </a:lvl1pPr>
          </a:lstStyle>
          <a:p>
            <a:r>
              <a:rPr lang="ja-JP" altLang="en-US"/>
              <a:t>マスター タイトルの書式設定</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0"/>
            <a:ext cx="12192000" cy="3429000"/>
          </a:xfrm>
          <a:blipFill>
            <a:blip r:embed="rId2">
              <a:alphaModFix amt="70000"/>
            </a:blip>
            <a:stretch>
              <a:fillRect/>
            </a:stretch>
          </a:blipFill>
        </p:spPr>
        <p:txBody>
          <a:bodyPr/>
          <a:lstStyle>
            <a:lvl1pPr>
              <a:defRPr/>
            </a:lvl1pPr>
          </a:lstStyle>
          <a:p>
            <a:r>
              <a:rPr lang="en-US" dirty="0"/>
              <a:t> </a:t>
            </a:r>
          </a:p>
        </p:txBody>
      </p:sp>
      <p:sp>
        <p:nvSpPr>
          <p:cNvPr id="2" name="Content Placeholder 7">
            <a:extLst>
              <a:ext uri="{FF2B5EF4-FFF2-40B4-BE49-F238E27FC236}">
                <a16:creationId xmlns:a16="http://schemas.microsoft.com/office/drawing/2014/main" id="{4546533B-13A8-961D-BD05-8DE715F63409}"/>
              </a:ext>
            </a:extLst>
          </p:cNvPr>
          <p:cNvSpPr>
            <a:spLocks noGrp="1"/>
          </p:cNvSpPr>
          <p:nvPr>
            <p:ph sz="quarter" idx="14"/>
          </p:nvPr>
        </p:nvSpPr>
        <p:spPr>
          <a:xfrm>
            <a:off x="5268036" y="3579702"/>
            <a:ext cx="6298442" cy="262058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Footer Placeholder 8">
            <a:extLst>
              <a:ext uri="{FF2B5EF4-FFF2-40B4-BE49-F238E27FC236}">
                <a16:creationId xmlns:a16="http://schemas.microsoft.com/office/drawing/2014/main" id="{9349FD65-108E-79AD-A9C8-91429963386F}"/>
              </a:ext>
            </a:extLst>
          </p:cNvPr>
          <p:cNvSpPr>
            <a:spLocks noGrp="1"/>
          </p:cNvSpPr>
          <p:nvPr>
            <p:ph type="ftr" sz="quarter" idx="16"/>
          </p:nvPr>
        </p:nvSpPr>
        <p:spPr>
          <a:xfrm>
            <a:off x="5262666" y="6442872"/>
            <a:ext cx="1968375" cy="379867"/>
          </a:xfrm>
        </p:spPr>
        <p:txBody>
          <a:bodyPr anchor="b"/>
          <a:lstStyle/>
          <a:p>
            <a:endParaRPr lang="ja-JP" altLang="en-US"/>
          </a:p>
        </p:txBody>
      </p:sp>
      <p:sp>
        <p:nvSpPr>
          <p:cNvPr id="12" name="Date Placeholder 2">
            <a:extLst>
              <a:ext uri="{FF2B5EF4-FFF2-40B4-BE49-F238E27FC236}">
                <a16:creationId xmlns:a16="http://schemas.microsoft.com/office/drawing/2014/main" id="{547B7542-C2BA-4322-9FF4-E2713B917492}"/>
              </a:ext>
            </a:extLst>
          </p:cNvPr>
          <p:cNvSpPr>
            <a:spLocks noGrp="1"/>
          </p:cNvSpPr>
          <p:nvPr>
            <p:ph type="dt" sz="half" idx="18"/>
          </p:nvPr>
        </p:nvSpPr>
        <p:spPr>
          <a:xfrm>
            <a:off x="7697040" y="6442872"/>
            <a:ext cx="2295997" cy="379867"/>
          </a:xfrm>
        </p:spPr>
        <p:txBody>
          <a:bodyPr anchor="b"/>
          <a:lstStyle/>
          <a:p>
            <a:endParaRPr lang="ja-JP" altLang="en-US"/>
          </a:p>
        </p:txBody>
      </p:sp>
      <p:sp>
        <p:nvSpPr>
          <p:cNvPr id="7" name="Slide Number Placeholder 9">
            <a:extLst>
              <a:ext uri="{FF2B5EF4-FFF2-40B4-BE49-F238E27FC236}">
                <a16:creationId xmlns:a16="http://schemas.microsoft.com/office/drawing/2014/main" id="{EB058DA4-9F6F-CC80-D1C5-728E096806C3}"/>
              </a:ext>
            </a:extLst>
          </p:cNvPr>
          <p:cNvSpPr>
            <a:spLocks noGrp="1"/>
          </p:cNvSpPr>
          <p:nvPr>
            <p:ph type="sldNum" sz="quarter" idx="17"/>
          </p:nvPr>
        </p:nvSpPr>
        <p:spPr>
          <a:xfrm>
            <a:off x="11137271" y="6442873"/>
            <a:ext cx="429207" cy="379867"/>
          </a:xfrm>
        </p:spPr>
        <p:txBody>
          <a:bodyPr anchor="b"/>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401203493"/>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B0F469B-7972-C862-3265-20EC44D749C7}"/>
              </a:ext>
            </a:extLst>
          </p:cNvPr>
          <p:cNvSpPr>
            <a:spLocks noGrp="1"/>
          </p:cNvSpPr>
          <p:nvPr>
            <p:ph type="title"/>
          </p:nvPr>
        </p:nvSpPr>
        <p:spPr>
          <a:xfrm>
            <a:off x="512064" y="631710"/>
            <a:ext cx="11032239" cy="1115203"/>
          </a:xfrm>
        </p:spPr>
        <p:txBody>
          <a:bodyPr anchor="t">
            <a:noAutofit/>
          </a:bodyPr>
          <a:lstStyle>
            <a:lvl1pPr>
              <a:defRPr sz="5600"/>
            </a:lvl1pPr>
          </a:lstStyle>
          <a:p>
            <a:r>
              <a:rPr lang="ja-JP" altLang="en-US"/>
              <a:t>マスター タイトルの書式設定</a:t>
            </a:r>
            <a:endParaRPr lang="en-US" dirty="0"/>
          </a:p>
        </p:txBody>
      </p:sp>
      <p:sp>
        <p:nvSpPr>
          <p:cNvPr id="13" name="Picture Placeholder 10">
            <a:extLst>
              <a:ext uri="{FF2B5EF4-FFF2-40B4-BE49-F238E27FC236}">
                <a16:creationId xmlns:a16="http://schemas.microsoft.com/office/drawing/2014/main" id="{1A9091ED-65DB-CA4C-BC68-EC773138EFA0}"/>
              </a:ext>
            </a:extLst>
          </p:cNvPr>
          <p:cNvSpPr>
            <a:spLocks noGrp="1"/>
          </p:cNvSpPr>
          <p:nvPr>
            <p:ph type="pic" sz="quarter" idx="18" hasCustomPrompt="1"/>
          </p:nvPr>
        </p:nvSpPr>
        <p:spPr>
          <a:xfrm>
            <a:off x="109181" y="2115403"/>
            <a:ext cx="5786651" cy="4671431"/>
          </a:xfrm>
          <a:blipFill>
            <a:blip r:embed="rId2">
              <a:alphaModFix amt="70000"/>
            </a:blip>
            <a:stretch>
              <a:fillRect/>
            </a:stretch>
          </a:blipFill>
        </p:spPr>
        <p:txBody>
          <a:bodyPr/>
          <a:lstStyle>
            <a:lvl1pPr>
              <a:defRPr/>
            </a:lvl1pPr>
          </a:lstStyle>
          <a:p>
            <a:r>
              <a:rPr lang="en-US" dirty="0"/>
              <a:t> </a:t>
            </a:r>
          </a:p>
        </p:txBody>
      </p:sp>
      <p:sp>
        <p:nvSpPr>
          <p:cNvPr id="10" name="Content Placeholder 7">
            <a:extLst>
              <a:ext uri="{FF2B5EF4-FFF2-40B4-BE49-F238E27FC236}">
                <a16:creationId xmlns:a16="http://schemas.microsoft.com/office/drawing/2014/main" id="{A3F07A79-5344-FA17-3625-1266EFAA87FD}"/>
              </a:ext>
            </a:extLst>
          </p:cNvPr>
          <p:cNvSpPr>
            <a:spLocks noGrp="1"/>
          </p:cNvSpPr>
          <p:nvPr>
            <p:ph sz="quarter" idx="14"/>
          </p:nvPr>
        </p:nvSpPr>
        <p:spPr>
          <a:xfrm>
            <a:off x="6190488" y="2115403"/>
            <a:ext cx="5353815" cy="4110888"/>
          </a:xfrm>
        </p:spPr>
        <p:txBody>
          <a:bodyPr anchor="t">
            <a:no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Footer Placeholder 6">
            <a:extLst>
              <a:ext uri="{FF2B5EF4-FFF2-40B4-BE49-F238E27FC236}">
                <a16:creationId xmlns:a16="http://schemas.microsoft.com/office/drawing/2014/main" id="{AC0D704B-E4D2-B261-890F-35C54C94C6EE}"/>
              </a:ext>
            </a:extLst>
          </p:cNvPr>
          <p:cNvSpPr>
            <a:spLocks noGrp="1"/>
          </p:cNvSpPr>
          <p:nvPr>
            <p:ph type="ftr" sz="quarter" idx="20"/>
          </p:nvPr>
        </p:nvSpPr>
        <p:spPr>
          <a:xfrm>
            <a:off x="6177425" y="6428984"/>
            <a:ext cx="4467829" cy="365125"/>
          </a:xfrm>
        </p:spPr>
        <p:txBody>
          <a:bodyPr anchor="b"/>
          <a:lstStyle/>
          <a:p>
            <a:endParaRPr lang="ja-JP" altLang="en-US"/>
          </a:p>
        </p:txBody>
      </p:sp>
      <p:sp>
        <p:nvSpPr>
          <p:cNvPr id="8" name="Slide Number Placeholder 7">
            <a:extLst>
              <a:ext uri="{FF2B5EF4-FFF2-40B4-BE49-F238E27FC236}">
                <a16:creationId xmlns:a16="http://schemas.microsoft.com/office/drawing/2014/main" id="{C5932FFD-B632-F7EE-B653-9A621348C003}"/>
              </a:ext>
            </a:extLst>
          </p:cNvPr>
          <p:cNvSpPr>
            <a:spLocks noGrp="1"/>
          </p:cNvSpPr>
          <p:nvPr>
            <p:ph type="sldNum" sz="quarter" idx="21"/>
          </p:nvPr>
        </p:nvSpPr>
        <p:spPr>
          <a:xfrm>
            <a:off x="10926847" y="6421709"/>
            <a:ext cx="617457" cy="365125"/>
          </a:xfrm>
        </p:spPr>
        <p:txBody>
          <a:bodyPr anchor="b"/>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873803415"/>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01348" y="644000"/>
            <a:ext cx="2594550" cy="1877132"/>
          </a:xfrm>
        </p:spPr>
        <p:txBody>
          <a:bodyPr anchor="t" anchorCtr="0">
            <a:noAutofit/>
          </a:bodyPr>
          <a:lstStyle>
            <a:lvl1pPr>
              <a:defRPr sz="5600"/>
            </a:lvl1pPr>
          </a:lstStyle>
          <a:p>
            <a:r>
              <a:rPr lang="ja-JP" altLang="en-US"/>
              <a:t>マスター タイトルの書式設定</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6740" y="2899954"/>
            <a:ext cx="3610418" cy="3314046"/>
          </a:xfr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02183" y="644000"/>
            <a:ext cx="7183078" cy="5570000"/>
          </a:xfrm>
        </p:spPr>
        <p:txBody>
          <a:bodyPr anchor="b" anchorCtr="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3" name="Footer Placeholder 6">
            <a:extLst>
              <a:ext uri="{FF2B5EF4-FFF2-40B4-BE49-F238E27FC236}">
                <a16:creationId xmlns:a16="http://schemas.microsoft.com/office/drawing/2014/main" id="{E471EB04-B63C-4629-0688-E2CC8C576A5A}"/>
              </a:ext>
            </a:extLst>
          </p:cNvPr>
          <p:cNvSpPr>
            <a:spLocks noGrp="1"/>
          </p:cNvSpPr>
          <p:nvPr>
            <p:ph type="ftr" sz="quarter" idx="16"/>
          </p:nvPr>
        </p:nvSpPr>
        <p:spPr>
          <a:xfrm>
            <a:off x="545926" y="6438284"/>
            <a:ext cx="5276852" cy="365125"/>
          </a:xfrm>
        </p:spPr>
        <p:txBody>
          <a:bodyPr anchor="b"/>
          <a:lstStyle/>
          <a:p>
            <a:endParaRPr lang="ja-JP" altLang="en-US"/>
          </a:p>
        </p:txBody>
      </p:sp>
      <p:sp>
        <p:nvSpPr>
          <p:cNvPr id="12" name="Date Placeholder 5">
            <a:extLst>
              <a:ext uri="{FF2B5EF4-FFF2-40B4-BE49-F238E27FC236}">
                <a16:creationId xmlns:a16="http://schemas.microsoft.com/office/drawing/2014/main" id="{A4924D77-E18C-D84A-F550-9B0188FEBF87}"/>
              </a:ext>
            </a:extLst>
          </p:cNvPr>
          <p:cNvSpPr>
            <a:spLocks noGrp="1"/>
          </p:cNvSpPr>
          <p:nvPr>
            <p:ph type="dt" sz="half" idx="15"/>
          </p:nvPr>
        </p:nvSpPr>
        <p:spPr>
          <a:xfrm>
            <a:off x="6190488" y="6432496"/>
            <a:ext cx="2544079" cy="365125"/>
          </a:xfrm>
        </p:spPr>
        <p:txBody>
          <a:bodyPr anchor="b"/>
          <a:lstStyle/>
          <a:p>
            <a:endParaRPr lang="ja-JP" altLang="en-US"/>
          </a:p>
        </p:txBody>
      </p:sp>
      <p:sp>
        <p:nvSpPr>
          <p:cNvPr id="14" name="Slide Number Placeholder 8">
            <a:extLst>
              <a:ext uri="{FF2B5EF4-FFF2-40B4-BE49-F238E27FC236}">
                <a16:creationId xmlns:a16="http://schemas.microsoft.com/office/drawing/2014/main" id="{38B4B455-40D3-EF76-D860-2A6FFBF69836}"/>
              </a:ext>
            </a:extLst>
          </p:cNvPr>
          <p:cNvSpPr>
            <a:spLocks noGrp="1"/>
          </p:cNvSpPr>
          <p:nvPr>
            <p:ph type="sldNum" sz="quarter" idx="17"/>
          </p:nvPr>
        </p:nvSpPr>
        <p:spPr>
          <a:xfrm>
            <a:off x="11099128" y="6438284"/>
            <a:ext cx="429207" cy="365125"/>
          </a:xfrm>
        </p:spPr>
        <p:txBody>
          <a:bodyPr anchor="b"/>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3226350"/>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0" y="5504688"/>
            <a:ext cx="5902657" cy="1353312"/>
          </a:xfrm>
        </p:spPr>
        <p:txBody>
          <a:bodyPr anchor="b">
            <a:normAutofit/>
          </a:bodyPr>
          <a:lstStyle>
            <a:lvl1pPr>
              <a:lnSpc>
                <a:spcPct val="120000"/>
              </a:lnSpc>
              <a:defRPr sz="2000" b="0" spc="0" baseline="0">
                <a:solidFill>
                  <a:schemeClr val="tx1"/>
                </a:solidFill>
                <a:latin typeface="+mn-lt"/>
              </a:defRPr>
            </a:lvl1pPr>
          </a:lstStyle>
          <a:p>
            <a:r>
              <a:rPr lang="ja-JP" altLang="en-US"/>
              <a:t>マスター タイトルの書式設定</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4591" y="-156950"/>
            <a:ext cx="5957248" cy="4510586"/>
          </a:xfrm>
        </p:spPr>
        <p:txBody>
          <a:bodyPr anchor="t">
            <a:normAutofit/>
          </a:bodyPr>
          <a:lstStyle>
            <a:lvl1pPr marL="0" indent="0">
              <a:lnSpc>
                <a:spcPct val="90000"/>
              </a:lnSpc>
              <a:spcBef>
                <a:spcPts val="0"/>
              </a:spcBef>
              <a:buNone/>
              <a:defRPr sz="15000" b="0" i="0">
                <a:solidFill>
                  <a:schemeClr val="tx1"/>
                </a:solidFill>
                <a:latin typeface="+mj-lt"/>
              </a:defRPr>
            </a:lvl1pPr>
          </a:lstStyle>
          <a:p>
            <a:pPr lvl="0"/>
            <a:r>
              <a:rPr lang="en-US" dirty="0"/>
              <a:t>##%</a:t>
            </a:r>
          </a:p>
        </p:txBody>
      </p:sp>
      <p:pic>
        <p:nvPicPr>
          <p:cNvPr id="6" name="Graphic 5">
            <a:extLst>
              <a:ext uri="{FF2B5EF4-FFF2-40B4-BE49-F238E27FC236}">
                <a16:creationId xmlns:a16="http://schemas.microsoft.com/office/drawing/2014/main" id="{BB98C21E-A9AF-D3FB-3F6A-06088553C6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110101" y="5852160"/>
            <a:ext cx="1005840" cy="1005840"/>
          </a:xfrm>
          <a:prstGeom prst="rect">
            <a:avLst/>
          </a:prstGeom>
        </p:spPr>
      </p:pic>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a:xfrm>
            <a:off x="11762793" y="100701"/>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02182316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005840"/>
          </a:xfrm>
        </p:spPr>
        <p:txBody>
          <a:bodyPr/>
          <a:lstStyle/>
          <a:p>
            <a:r>
              <a:rPr lang="ja-JP" altLang="en-US"/>
              <a:t>マスター タイトルの書式設定</a:t>
            </a:r>
            <a:endParaRPr lang="en-US"/>
          </a:p>
        </p:txBody>
      </p:sp>
      <p:pic>
        <p:nvPicPr>
          <p:cNvPr id="3" name="Graphic 2">
            <a:extLst>
              <a:ext uri="{FF2B5EF4-FFF2-40B4-BE49-F238E27FC236}">
                <a16:creationId xmlns:a16="http://schemas.microsoft.com/office/drawing/2014/main" id="{832976E3-E745-9DF8-C3E3-53A778D950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96453" y="5852160"/>
            <a:ext cx="1005840" cy="1005840"/>
          </a:xfrm>
          <a:prstGeom prst="rect">
            <a:avLst/>
          </a:prstGeom>
        </p:spPr>
      </p:pic>
      <p:sp>
        <p:nvSpPr>
          <p:cNvPr id="12" name="Footer Placeholder 11">
            <a:extLst>
              <a:ext uri="{FF2B5EF4-FFF2-40B4-BE49-F238E27FC236}">
                <a16:creationId xmlns:a16="http://schemas.microsoft.com/office/drawing/2014/main" id="{6F777942-A24A-16CB-2115-A16E397BBB01}"/>
              </a:ext>
            </a:extLst>
          </p:cNvPr>
          <p:cNvSpPr>
            <a:spLocks noGrp="1"/>
          </p:cNvSpPr>
          <p:nvPr>
            <p:ph type="ftr" sz="quarter" idx="15"/>
          </p:nvPr>
        </p:nvSpPr>
        <p:spPr/>
        <p:txBody>
          <a:bodyPr/>
          <a:lstStyle/>
          <a:p>
            <a:endParaRPr lang="ja-JP" altLang="en-US"/>
          </a:p>
        </p:txBody>
      </p:sp>
      <p:sp>
        <p:nvSpPr>
          <p:cNvPr id="11" name="Date Placeholder 10">
            <a:extLst>
              <a:ext uri="{FF2B5EF4-FFF2-40B4-BE49-F238E27FC236}">
                <a16:creationId xmlns:a16="http://schemas.microsoft.com/office/drawing/2014/main" id="{91D0C3F1-69CA-2A45-33F7-9AF4B8FFEDBC}"/>
              </a:ext>
            </a:extLst>
          </p:cNvPr>
          <p:cNvSpPr>
            <a:spLocks noGrp="1"/>
          </p:cNvSpPr>
          <p:nvPr>
            <p:ph type="dt" sz="half" idx="14"/>
          </p:nvPr>
        </p:nvSpPr>
        <p:spPr/>
        <p:txBody>
          <a:bodyPr/>
          <a:lstStyle/>
          <a:p>
            <a:endParaRPr lang="ja-JP" altLang="en-US"/>
          </a:p>
        </p:txBody>
      </p:sp>
      <p:sp>
        <p:nvSpPr>
          <p:cNvPr id="13" name="Slide Number Placeholder 12">
            <a:extLst>
              <a:ext uri="{FF2B5EF4-FFF2-40B4-BE49-F238E27FC236}">
                <a16:creationId xmlns:a16="http://schemas.microsoft.com/office/drawing/2014/main" id="{8DB65802-3866-05DF-F96B-15A117F7C76C}"/>
              </a:ext>
            </a:extLst>
          </p:cNvPr>
          <p:cNvSpPr>
            <a:spLocks noGrp="1"/>
          </p:cNvSpPr>
          <p:nvPr>
            <p:ph type="sldNum" sz="quarter" idx="16"/>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470" y="1016759"/>
            <a:ext cx="10082693" cy="5841242"/>
          </a:xfrm>
        </p:spPr>
        <p:txBody>
          <a:bodyPr anchor="b" anchorCtr="0">
            <a:noAutofit/>
          </a:bodyPr>
          <a:lstStyle>
            <a:lvl1pPr marL="0" indent="0">
              <a:lnSpc>
                <a:spcPct val="80000"/>
              </a:lnSpc>
              <a:buNone/>
              <a:defRPr sz="5600" b="0" spc="-200" baseline="0"/>
            </a:lvl1pPr>
            <a:lvl2pPr marL="228600" indent="0">
              <a:lnSpc>
                <a:spcPct val="80000"/>
              </a:lnSpc>
              <a:buNone/>
              <a:defRPr sz="5600" b="0" spc="-200" baseline="0"/>
            </a:lvl2pPr>
            <a:lvl3pPr marL="457200" indent="0">
              <a:lnSpc>
                <a:spcPct val="80000"/>
              </a:lnSpc>
              <a:buNone/>
              <a:defRPr sz="5600" b="0" spc="-200" baseline="0"/>
            </a:lvl3pPr>
            <a:lvl4pPr marL="685800" indent="0">
              <a:lnSpc>
                <a:spcPct val="80000"/>
              </a:lnSpc>
              <a:buNone/>
              <a:defRPr sz="5600" b="0" spc="-200" baseline="0"/>
            </a:lvl4pPr>
            <a:lvl5pPr marL="914400" indent="0">
              <a:lnSpc>
                <a:spcPct val="80000"/>
              </a:lnSpc>
              <a:buNone/>
              <a:defRPr sz="5600" b="0" spc="-200" baseline="0"/>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9643273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DC095FD-8C32-C2DB-3F1D-105AFD1518B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83347" y="5852160"/>
            <a:ext cx="1005840" cy="1005840"/>
          </a:xfrm>
          <a:prstGeom prst="rect">
            <a:avLst/>
          </a:prstGeom>
        </p:spPr>
      </p:pic>
      <p:sp>
        <p:nvSpPr>
          <p:cNvPr id="4" name="Title 1">
            <a:extLst>
              <a:ext uri="{FF2B5EF4-FFF2-40B4-BE49-F238E27FC236}">
                <a16:creationId xmlns:a16="http://schemas.microsoft.com/office/drawing/2014/main" id="{CA0FBB42-F049-CCA6-45E1-D60DC58A76F0}"/>
              </a:ext>
            </a:extLst>
          </p:cNvPr>
          <p:cNvSpPr>
            <a:spLocks noGrp="1"/>
          </p:cNvSpPr>
          <p:nvPr>
            <p:ph type="title" hasCustomPrompt="1"/>
          </p:nvPr>
        </p:nvSpPr>
        <p:spPr>
          <a:xfrm>
            <a:off x="-1" y="5899926"/>
            <a:ext cx="5902657" cy="958073"/>
          </a:xfrm>
        </p:spPr>
        <p:txBody>
          <a:bodyPr anchor="b">
            <a:normAutofit/>
          </a:bodyPr>
          <a:lstStyle>
            <a:lvl1pPr>
              <a:lnSpc>
                <a:spcPct val="80000"/>
              </a:lnSpc>
              <a:defRPr sz="2000" spc="0" baseline="0">
                <a:solidFill>
                  <a:schemeClr val="tx1"/>
                </a:solidFill>
                <a:latin typeface="+mn-lt"/>
              </a:defRPr>
            </a:lvl1pPr>
          </a:lstStyle>
          <a:p>
            <a:r>
              <a:rPr lang="en-US" dirty="0"/>
              <a:t>Quote Author</a:t>
            </a:r>
          </a:p>
        </p:txBody>
      </p:sp>
      <p:sp>
        <p:nvSpPr>
          <p:cNvPr id="5" name="Content Placeholder 6">
            <a:extLst>
              <a:ext uri="{FF2B5EF4-FFF2-40B4-BE49-F238E27FC236}">
                <a16:creationId xmlns:a16="http://schemas.microsoft.com/office/drawing/2014/main" id="{2B5E50A9-B175-CA38-A22A-468AE7533B54}"/>
              </a:ext>
            </a:extLst>
          </p:cNvPr>
          <p:cNvSpPr>
            <a:spLocks noGrp="1"/>
          </p:cNvSpPr>
          <p:nvPr>
            <p:ph sz="quarter" idx="13" hasCustomPrompt="1"/>
          </p:nvPr>
        </p:nvSpPr>
        <p:spPr>
          <a:xfrm>
            <a:off x="-18288" y="95534"/>
            <a:ext cx="8961120" cy="4476466"/>
          </a:xfrm>
        </p:spPr>
        <p:txBody>
          <a:bodyPr anchor="t">
            <a:normAutofit/>
          </a:bodyPr>
          <a:lstStyle>
            <a:lvl1pPr marL="164592" indent="-164592">
              <a:lnSpc>
                <a:spcPct val="80000"/>
              </a:lnSpc>
              <a:spcBef>
                <a:spcPts val="0"/>
              </a:spcBef>
              <a:buNone/>
              <a:defRPr sz="5600" spc="-200" baseline="0">
                <a:solidFill>
                  <a:schemeClr val="tx1"/>
                </a:solidFill>
                <a:latin typeface="+mj-lt"/>
              </a:defRPr>
            </a:lvl1pPr>
          </a:lstStyle>
          <a:p>
            <a:pPr lvl="0"/>
            <a:r>
              <a:rPr lang="en-US" dirty="0"/>
              <a:t>Click to add Quote</a:t>
            </a:r>
          </a:p>
        </p:txBody>
      </p:sp>
      <p:sp>
        <p:nvSpPr>
          <p:cNvPr id="8" name="Slide Number Placeholder 9">
            <a:extLst>
              <a:ext uri="{FF2B5EF4-FFF2-40B4-BE49-F238E27FC236}">
                <a16:creationId xmlns:a16="http://schemas.microsoft.com/office/drawing/2014/main" id="{84D7E47A-F89A-8F43-C300-185AD1461C07}"/>
              </a:ext>
            </a:extLst>
          </p:cNvPr>
          <p:cNvSpPr>
            <a:spLocks noGrp="1"/>
          </p:cNvSpPr>
          <p:nvPr>
            <p:ph type="sldNum" sz="quarter" idx="16"/>
          </p:nvPr>
        </p:nvSpPr>
        <p:spPr>
          <a:xfrm>
            <a:off x="11762793" y="110364"/>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10" name="Footer Placeholder 3">
            <a:extLst>
              <a:ext uri="{FF2B5EF4-FFF2-40B4-BE49-F238E27FC236}">
                <a16:creationId xmlns:a16="http://schemas.microsoft.com/office/drawing/2014/main" id="{1CA01B7F-0CDC-9F0A-6B3B-A87674D14D6B}"/>
              </a:ext>
            </a:extLst>
          </p:cNvPr>
          <p:cNvSpPr>
            <a:spLocks noGrp="1"/>
          </p:cNvSpPr>
          <p:nvPr>
            <p:ph type="ftr" sz="quarter" idx="17"/>
          </p:nvPr>
        </p:nvSpPr>
        <p:spPr>
          <a:xfrm>
            <a:off x="6193030" y="6392564"/>
            <a:ext cx="3104866" cy="365125"/>
          </a:xfrm>
        </p:spPr>
        <p:txBody>
          <a:bodyPr anchor="b"/>
          <a:lstStyle/>
          <a:p>
            <a:endParaRPr lang="ja-JP" altLang="en-US"/>
          </a:p>
        </p:txBody>
      </p:sp>
    </p:spTree>
    <p:extLst>
      <p:ext uri="{BB962C8B-B14F-4D97-AF65-F5344CB8AC3E}">
        <p14:creationId xmlns:p14="http://schemas.microsoft.com/office/powerpoint/2010/main" val="139718550"/>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A74F0-5415-CAD7-98B3-4A75913F44B5}"/>
              </a:ext>
            </a:extLst>
          </p:cNvPr>
          <p:cNvSpPr>
            <a:spLocks noGrp="1"/>
          </p:cNvSpPr>
          <p:nvPr>
            <p:ph type="title"/>
          </p:nvPr>
        </p:nvSpPr>
        <p:spPr>
          <a:xfrm>
            <a:off x="512064" y="987552"/>
            <a:ext cx="3465576" cy="2944368"/>
          </a:xfrm>
        </p:spPr>
        <p:txBody>
          <a:bodyPr/>
          <a:lstStyle/>
          <a:p>
            <a:r>
              <a:rPr lang="ja-JP" altLang="en-US"/>
              <a:t>マスター タイトルの書式設定</a:t>
            </a:r>
            <a:endParaRPr lang="en-US" dirty="0"/>
          </a:p>
        </p:txBody>
      </p:sp>
      <p:sp>
        <p:nvSpPr>
          <p:cNvPr id="4" name="Footer Placeholder 3">
            <a:extLst>
              <a:ext uri="{FF2B5EF4-FFF2-40B4-BE49-F238E27FC236}">
                <a16:creationId xmlns:a16="http://schemas.microsoft.com/office/drawing/2014/main" id="{5151E178-0505-15CE-6ACB-7BE1FB1E52EC}"/>
              </a:ext>
            </a:extLst>
          </p:cNvPr>
          <p:cNvSpPr>
            <a:spLocks noGrp="1"/>
          </p:cNvSpPr>
          <p:nvPr>
            <p:ph type="ftr" sz="quarter" idx="11"/>
          </p:nvPr>
        </p:nvSpPr>
        <p:spPr>
          <a:xfrm>
            <a:off x="530353" y="110364"/>
            <a:ext cx="3474720" cy="365125"/>
          </a:xfrm>
        </p:spPr>
        <p:txBody>
          <a:bodyPr/>
          <a:lstStyle/>
          <a:p>
            <a:endParaRPr lang="ja-JP" altLang="en-US"/>
          </a:p>
        </p:txBody>
      </p:sp>
      <p:sp>
        <p:nvSpPr>
          <p:cNvPr id="3" name="Date Placeholder 2">
            <a:extLst>
              <a:ext uri="{FF2B5EF4-FFF2-40B4-BE49-F238E27FC236}">
                <a16:creationId xmlns:a16="http://schemas.microsoft.com/office/drawing/2014/main" id="{9B82246E-2BFA-5BAA-F22D-A2618C05A0B2}"/>
              </a:ext>
            </a:extLst>
          </p:cNvPr>
          <p:cNvSpPr>
            <a:spLocks noGrp="1"/>
          </p:cNvSpPr>
          <p:nvPr>
            <p:ph type="dt" sz="half" idx="10"/>
          </p:nvPr>
        </p:nvSpPr>
        <p:spPr>
          <a:xfrm>
            <a:off x="4315968" y="104576"/>
            <a:ext cx="4836883" cy="365125"/>
          </a:xfrm>
        </p:spPr>
        <p:txBody>
          <a:bodyPr/>
          <a:lstStyle/>
          <a:p>
            <a:endParaRPr lang="ja-JP" altLang="en-US"/>
          </a:p>
        </p:txBody>
      </p:sp>
      <p:sp>
        <p:nvSpPr>
          <p:cNvPr id="5" name="Slide Number Placeholder 4">
            <a:extLst>
              <a:ext uri="{FF2B5EF4-FFF2-40B4-BE49-F238E27FC236}">
                <a16:creationId xmlns:a16="http://schemas.microsoft.com/office/drawing/2014/main" id="{BD4BA02B-433E-FB95-6E96-11393CDBD0C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8" name="Content Placeholder 3">
            <a:extLst>
              <a:ext uri="{FF2B5EF4-FFF2-40B4-BE49-F238E27FC236}">
                <a16:creationId xmlns:a16="http://schemas.microsoft.com/office/drawing/2014/main" id="{F74B4B98-ABA0-9FD3-485A-984EDEEB4469}"/>
              </a:ext>
            </a:extLst>
          </p:cNvPr>
          <p:cNvSpPr>
            <a:spLocks noGrp="1"/>
          </p:cNvSpPr>
          <p:nvPr>
            <p:ph sz="quarter" idx="17"/>
          </p:nvPr>
        </p:nvSpPr>
        <p:spPr>
          <a:xfrm>
            <a:off x="4315966" y="987552"/>
            <a:ext cx="7446825" cy="256032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9" name="Content Placeholder 9">
            <a:extLst>
              <a:ext uri="{FF2B5EF4-FFF2-40B4-BE49-F238E27FC236}">
                <a16:creationId xmlns:a16="http://schemas.microsoft.com/office/drawing/2014/main" id="{3822067E-4B47-03C7-3636-0C6F8324E1E9}"/>
              </a:ext>
            </a:extLst>
          </p:cNvPr>
          <p:cNvSpPr>
            <a:spLocks noGrp="1"/>
          </p:cNvSpPr>
          <p:nvPr>
            <p:ph sz="quarter" idx="18"/>
          </p:nvPr>
        </p:nvSpPr>
        <p:spPr>
          <a:xfrm>
            <a:off x="4315967" y="3931920"/>
            <a:ext cx="7446824" cy="256032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657524557"/>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29C1-2D4D-0529-EAD3-926838F41BF8}"/>
              </a:ext>
            </a:extLst>
          </p:cNvPr>
          <p:cNvSpPr>
            <a:spLocks noGrp="1"/>
          </p:cNvSpPr>
          <p:nvPr>
            <p:ph type="title"/>
          </p:nvPr>
        </p:nvSpPr>
        <p:spPr>
          <a:xfrm>
            <a:off x="512064" y="630936"/>
            <a:ext cx="11018520" cy="1088358"/>
          </a:xfrm>
        </p:spPr>
        <p:txBody>
          <a:bodyPr/>
          <a:lstStyle/>
          <a:p>
            <a:r>
              <a:rPr lang="ja-JP" altLang="en-US"/>
              <a:t>マスター タイトルの書式設定</a:t>
            </a:r>
            <a:endParaRPr lang="en-US" dirty="0"/>
          </a:p>
        </p:txBody>
      </p:sp>
      <p:sp>
        <p:nvSpPr>
          <p:cNvPr id="4" name="Footer Placeholder 3">
            <a:extLst>
              <a:ext uri="{FF2B5EF4-FFF2-40B4-BE49-F238E27FC236}">
                <a16:creationId xmlns:a16="http://schemas.microsoft.com/office/drawing/2014/main" id="{9A6A1D5A-FFC5-5F10-90D2-A3FBCC3129EF}"/>
              </a:ext>
            </a:extLst>
          </p:cNvPr>
          <p:cNvSpPr>
            <a:spLocks noGrp="1"/>
          </p:cNvSpPr>
          <p:nvPr>
            <p:ph type="ftr" sz="quarter" idx="11"/>
          </p:nvPr>
        </p:nvSpPr>
        <p:spPr>
          <a:xfrm>
            <a:off x="530352" y="110364"/>
            <a:ext cx="5276852" cy="365125"/>
          </a:xfrm>
        </p:spPr>
        <p:txBody>
          <a:bodyPr/>
          <a:lstStyle/>
          <a:p>
            <a:endParaRPr lang="ja-JP" altLang="en-US"/>
          </a:p>
        </p:txBody>
      </p:sp>
      <p:sp>
        <p:nvSpPr>
          <p:cNvPr id="3" name="Date Placeholder 2">
            <a:extLst>
              <a:ext uri="{FF2B5EF4-FFF2-40B4-BE49-F238E27FC236}">
                <a16:creationId xmlns:a16="http://schemas.microsoft.com/office/drawing/2014/main" id="{FE1BD63D-FC9C-D946-5560-869AEDE315EA}"/>
              </a:ext>
            </a:extLst>
          </p:cNvPr>
          <p:cNvSpPr>
            <a:spLocks noGrp="1"/>
          </p:cNvSpPr>
          <p:nvPr>
            <p:ph type="dt" sz="half" idx="10"/>
          </p:nvPr>
        </p:nvSpPr>
        <p:spPr>
          <a:xfrm>
            <a:off x="6190488" y="104576"/>
            <a:ext cx="4836883" cy="365125"/>
          </a:xfrm>
        </p:spPr>
        <p:txBody>
          <a:bodyPr/>
          <a:lstStyle/>
          <a:p>
            <a:endParaRPr lang="ja-JP" altLang="en-US"/>
          </a:p>
        </p:txBody>
      </p:sp>
      <p:sp>
        <p:nvSpPr>
          <p:cNvPr id="5" name="Slide Number Placeholder 4">
            <a:extLst>
              <a:ext uri="{FF2B5EF4-FFF2-40B4-BE49-F238E27FC236}">
                <a16:creationId xmlns:a16="http://schemas.microsoft.com/office/drawing/2014/main" id="{822EF08D-93E2-AF7A-F559-DDB0B35B878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Text Placeholder 2">
            <a:extLst>
              <a:ext uri="{FF2B5EF4-FFF2-40B4-BE49-F238E27FC236}">
                <a16:creationId xmlns:a16="http://schemas.microsoft.com/office/drawing/2014/main" id="{148CB9E0-8B46-6608-0C37-7C5ABA9B47A8}"/>
              </a:ext>
            </a:extLst>
          </p:cNvPr>
          <p:cNvSpPr>
            <a:spLocks noGrp="1"/>
          </p:cNvSpPr>
          <p:nvPr>
            <p:ph type="body" idx="1"/>
          </p:nvPr>
        </p:nvSpPr>
        <p:spPr>
          <a:xfrm>
            <a:off x="530352" y="2286000"/>
            <a:ext cx="5184648" cy="534033"/>
          </a:xfrm>
        </p:spPr>
        <p:txBody>
          <a:bodyPr/>
          <a:lstStyle/>
          <a:p>
            <a:pPr lvl="0"/>
            <a:r>
              <a:rPr lang="ja-JP" altLang="en-US"/>
              <a:t>マスター テキストの書式設定</a:t>
            </a:r>
          </a:p>
        </p:txBody>
      </p:sp>
      <p:sp>
        <p:nvSpPr>
          <p:cNvPr id="10" name="Content Placeholder 5">
            <a:extLst>
              <a:ext uri="{FF2B5EF4-FFF2-40B4-BE49-F238E27FC236}">
                <a16:creationId xmlns:a16="http://schemas.microsoft.com/office/drawing/2014/main" id="{C2C05A59-CCEE-1225-7022-B1DA682C7041}"/>
              </a:ext>
            </a:extLst>
          </p:cNvPr>
          <p:cNvSpPr>
            <a:spLocks noGrp="1"/>
          </p:cNvSpPr>
          <p:nvPr>
            <p:ph sz="quarter" idx="17"/>
          </p:nvPr>
        </p:nvSpPr>
        <p:spPr>
          <a:xfrm>
            <a:off x="530351" y="2980943"/>
            <a:ext cx="5183188" cy="358611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8" name="Text Placeholder 4">
            <a:extLst>
              <a:ext uri="{FF2B5EF4-FFF2-40B4-BE49-F238E27FC236}">
                <a16:creationId xmlns:a16="http://schemas.microsoft.com/office/drawing/2014/main" id="{86471C19-5F51-6595-B72A-4BFC1E553DC0}"/>
              </a:ext>
            </a:extLst>
          </p:cNvPr>
          <p:cNvSpPr>
            <a:spLocks noGrp="1"/>
          </p:cNvSpPr>
          <p:nvPr>
            <p:ph type="body" sz="quarter" idx="3"/>
          </p:nvPr>
        </p:nvSpPr>
        <p:spPr>
          <a:xfrm>
            <a:off x="6190488" y="2286000"/>
            <a:ext cx="5183188" cy="534033"/>
          </a:xfrm>
        </p:spPr>
        <p:txBody>
          <a:bodyPr/>
          <a:lstStyle/>
          <a:p>
            <a:pPr lvl="0"/>
            <a:r>
              <a:rPr lang="ja-JP" altLang="en-US"/>
              <a:t>マスター テキストの書式設定</a:t>
            </a:r>
          </a:p>
        </p:txBody>
      </p:sp>
      <p:sp>
        <p:nvSpPr>
          <p:cNvPr id="11" name="Content Placeholder 11">
            <a:extLst>
              <a:ext uri="{FF2B5EF4-FFF2-40B4-BE49-F238E27FC236}">
                <a16:creationId xmlns:a16="http://schemas.microsoft.com/office/drawing/2014/main" id="{0AB20C10-A144-EF5E-8276-7E736CE87590}"/>
              </a:ext>
            </a:extLst>
          </p:cNvPr>
          <p:cNvSpPr>
            <a:spLocks noGrp="1"/>
          </p:cNvSpPr>
          <p:nvPr>
            <p:ph sz="quarter" idx="18"/>
          </p:nvPr>
        </p:nvSpPr>
        <p:spPr>
          <a:xfrm>
            <a:off x="6190488" y="2980944"/>
            <a:ext cx="5183188" cy="358611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307818228"/>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6D1F904E-1F4C-373E-2E2B-D7478F70F195}"/>
              </a:ext>
            </a:extLst>
          </p:cNvPr>
          <p:cNvSpPr>
            <a:spLocks noGrp="1"/>
          </p:cNvSpPr>
          <p:nvPr>
            <p:ph type="title"/>
          </p:nvPr>
        </p:nvSpPr>
        <p:spPr>
          <a:xfrm>
            <a:off x="502920" y="644663"/>
            <a:ext cx="11045952" cy="1088358"/>
          </a:xfrm>
        </p:spPr>
        <p:txBody>
          <a:bodyPr/>
          <a:lstStyle/>
          <a:p>
            <a:r>
              <a:rPr lang="ja-JP" altLang="en-US"/>
              <a:t>マスター タイトルの書式設定</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a:xfrm>
            <a:off x="530352" y="109728"/>
            <a:ext cx="5276852" cy="365125"/>
          </a:xfrm>
        </p:spPr>
        <p:txBody>
          <a:bodyPr/>
          <a:lstStyle/>
          <a:p>
            <a:endParaRPr lang="ja-JP" altLang="en-US"/>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endParaRPr lang="ja-JP" alt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a:xfrm>
            <a:off x="11231928" y="110364"/>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42255180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1AD1B27E-1142-7BB8-1DE8-D31FA8AA8F10}"/>
              </a:ext>
            </a:extLst>
          </p:cNvPr>
          <p:cNvSpPr>
            <a:spLocks noGrp="1"/>
          </p:cNvSpPr>
          <p:nvPr>
            <p:ph type="ftr" sz="quarter" idx="11"/>
          </p:nvPr>
        </p:nvSpPr>
        <p:spPr>
          <a:xfrm>
            <a:off x="0" y="100701"/>
            <a:ext cx="5898630" cy="365125"/>
          </a:xfrm>
        </p:spPr>
        <p:txBody>
          <a:bodyPr/>
          <a:lstStyle/>
          <a:p>
            <a:endParaRPr lang="ja-JP" altLang="en-US"/>
          </a:p>
        </p:txBody>
      </p:sp>
      <p:sp>
        <p:nvSpPr>
          <p:cNvPr id="5" name="Date Placeholder 3">
            <a:extLst>
              <a:ext uri="{FF2B5EF4-FFF2-40B4-BE49-F238E27FC236}">
                <a16:creationId xmlns:a16="http://schemas.microsoft.com/office/drawing/2014/main" id="{D900E2BC-FCC7-E994-4648-A42CDE518612}"/>
              </a:ext>
            </a:extLst>
          </p:cNvPr>
          <p:cNvSpPr>
            <a:spLocks noGrp="1"/>
          </p:cNvSpPr>
          <p:nvPr>
            <p:ph type="dt" sz="half" idx="10"/>
          </p:nvPr>
        </p:nvSpPr>
        <p:spPr>
          <a:xfrm>
            <a:off x="6217920" y="100701"/>
            <a:ext cx="5332001" cy="365125"/>
          </a:xfrm>
        </p:spPr>
        <p:txBody>
          <a:bodyPr/>
          <a:lstStyle/>
          <a:p>
            <a:endParaRPr lang="ja-JP" altLang="en-US"/>
          </a:p>
        </p:txBody>
      </p:sp>
      <p:sp>
        <p:nvSpPr>
          <p:cNvPr id="7" name="Slide Number Placeholder 5">
            <a:extLst>
              <a:ext uri="{FF2B5EF4-FFF2-40B4-BE49-F238E27FC236}">
                <a16:creationId xmlns:a16="http://schemas.microsoft.com/office/drawing/2014/main" id="{9E211A59-CFA8-A0B1-4A4C-E446F90726C5}"/>
              </a:ext>
            </a:extLst>
          </p:cNvPr>
          <p:cNvSpPr>
            <a:spLocks noGrp="1"/>
          </p:cNvSpPr>
          <p:nvPr>
            <p:ph type="sldNum" sz="quarter" idx="12"/>
          </p:nvPr>
        </p:nvSpPr>
        <p:spPr>
          <a:xfrm>
            <a:off x="11762793" y="100701"/>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2621966559"/>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45926" y="655093"/>
            <a:ext cx="10982409" cy="1528549"/>
          </a:xfrm>
        </p:spPr>
        <p:txBody>
          <a:bodyPr anchor="t">
            <a:noAutofit/>
          </a:bodyPr>
          <a:lstStyle>
            <a:lvl1pPr>
              <a:defRPr sz="5600"/>
            </a:lvl1pPr>
          </a:lstStyle>
          <a:p>
            <a:r>
              <a:rPr lang="ja-JP" altLang="en-US"/>
              <a:t>マスター タイトルの書式設定</a:t>
            </a:r>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545926" y="2497540"/>
            <a:ext cx="10982409" cy="3384645"/>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5">
            <a:extLst>
              <a:ext uri="{FF2B5EF4-FFF2-40B4-BE49-F238E27FC236}">
                <a16:creationId xmlns:a16="http://schemas.microsoft.com/office/drawing/2014/main" id="{BD7A9B30-35AB-D437-5276-473CFE5169DF}"/>
              </a:ext>
            </a:extLst>
          </p:cNvPr>
          <p:cNvSpPr>
            <a:spLocks noGrp="1"/>
          </p:cNvSpPr>
          <p:nvPr>
            <p:ph type="ftr" sz="quarter" idx="16"/>
          </p:nvPr>
        </p:nvSpPr>
        <p:spPr>
          <a:xfrm>
            <a:off x="545926" y="6438284"/>
            <a:ext cx="5276852" cy="365125"/>
          </a:xfrm>
        </p:spPr>
        <p:txBody>
          <a:bodyPr/>
          <a:lstStyle/>
          <a:p>
            <a:endParaRPr lang="ja-JP" altLang="en-US"/>
          </a:p>
        </p:txBody>
      </p:sp>
      <p:sp>
        <p:nvSpPr>
          <p:cNvPr id="4" name="Date Placeholder 4">
            <a:extLst>
              <a:ext uri="{FF2B5EF4-FFF2-40B4-BE49-F238E27FC236}">
                <a16:creationId xmlns:a16="http://schemas.microsoft.com/office/drawing/2014/main" id="{0D033E8C-C8B6-A9F1-6B99-0610AEC435CB}"/>
              </a:ext>
            </a:extLst>
          </p:cNvPr>
          <p:cNvSpPr>
            <a:spLocks noGrp="1"/>
          </p:cNvSpPr>
          <p:nvPr>
            <p:ph type="dt" sz="half" idx="15"/>
          </p:nvPr>
        </p:nvSpPr>
        <p:spPr>
          <a:xfrm>
            <a:off x="6190488" y="6432496"/>
            <a:ext cx="2544079" cy="365125"/>
          </a:xfrm>
        </p:spPr>
        <p:txBody>
          <a:bodyPr/>
          <a:lstStyle/>
          <a:p>
            <a:endParaRPr lang="ja-JP" altLang="en-US"/>
          </a:p>
        </p:txBody>
      </p:sp>
      <p:sp>
        <p:nvSpPr>
          <p:cNvPr id="6" name="Slide Number Placeholder 6">
            <a:extLst>
              <a:ext uri="{FF2B5EF4-FFF2-40B4-BE49-F238E27FC236}">
                <a16:creationId xmlns:a16="http://schemas.microsoft.com/office/drawing/2014/main" id="{09C00759-43C5-D4A5-6597-C9F31C4DA2AA}"/>
              </a:ext>
            </a:extLst>
          </p:cNvPr>
          <p:cNvSpPr>
            <a:spLocks noGrp="1"/>
          </p:cNvSpPr>
          <p:nvPr>
            <p:ph type="sldNum" sz="quarter" idx="17"/>
          </p:nvPr>
        </p:nvSpPr>
        <p:spPr>
          <a:xfrm>
            <a:off x="11099128" y="6438284"/>
            <a:ext cx="429207"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1029685129"/>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518615" y="2883090"/>
            <a:ext cx="7741851" cy="1842020"/>
          </a:xfrm>
        </p:spPr>
        <p:txBody>
          <a:bodyPr anchor="b">
            <a:noAutofit/>
          </a:bodyPr>
          <a:lstStyle>
            <a:lvl1pPr>
              <a:defRPr sz="5600"/>
            </a:lvl1pPr>
          </a:lstStyle>
          <a:p>
            <a:r>
              <a:rPr lang="ja-JP" altLang="en-US"/>
              <a:t>マスター タイトルの書式設定</a:t>
            </a:r>
            <a:endParaRPr lang="en-US" dirty="0"/>
          </a:p>
        </p:txBody>
      </p:sp>
      <p:sp>
        <p:nvSpPr>
          <p:cNvPr id="9" name="Footer Placeholder 4">
            <a:extLst>
              <a:ext uri="{FF2B5EF4-FFF2-40B4-BE49-F238E27FC236}">
                <a16:creationId xmlns:a16="http://schemas.microsoft.com/office/drawing/2014/main" id="{C9D34928-44CA-ACCE-36AD-37689020A379}"/>
              </a:ext>
            </a:extLst>
          </p:cNvPr>
          <p:cNvSpPr>
            <a:spLocks noGrp="1"/>
          </p:cNvSpPr>
          <p:nvPr>
            <p:ph type="ftr" sz="quarter" idx="11"/>
          </p:nvPr>
        </p:nvSpPr>
        <p:spPr>
          <a:xfrm>
            <a:off x="536906" y="100701"/>
            <a:ext cx="5361724" cy="365125"/>
          </a:xfrm>
        </p:spPr>
        <p:txBody>
          <a:bodyPr/>
          <a:lstStyle/>
          <a:p>
            <a:endParaRPr lang="ja-JP" altLang="en-US"/>
          </a:p>
        </p:txBody>
      </p:sp>
      <p:sp>
        <p:nvSpPr>
          <p:cNvPr id="8" name="Date Placeholder 3">
            <a:extLst>
              <a:ext uri="{FF2B5EF4-FFF2-40B4-BE49-F238E27FC236}">
                <a16:creationId xmlns:a16="http://schemas.microsoft.com/office/drawing/2014/main" id="{B6F43E62-A9B0-571B-E3BD-354206A884CF}"/>
              </a:ext>
            </a:extLst>
          </p:cNvPr>
          <p:cNvSpPr>
            <a:spLocks noGrp="1"/>
          </p:cNvSpPr>
          <p:nvPr>
            <p:ph type="dt" sz="half" idx="10"/>
          </p:nvPr>
        </p:nvSpPr>
        <p:spPr>
          <a:xfrm>
            <a:off x="6217921" y="100701"/>
            <a:ext cx="2526030" cy="365125"/>
          </a:xfrm>
        </p:spPr>
        <p:txBody>
          <a:bodyPr/>
          <a:lstStyle/>
          <a:p>
            <a:endParaRPr lang="ja-JP" alt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36905" y="4922111"/>
            <a:ext cx="7741850" cy="1279615"/>
          </a:xfrm>
        </p:spPr>
        <p:txBody>
          <a:bodyPr anchor="t">
            <a:noAutofit/>
          </a:bodyPr>
          <a:lstStyle>
            <a:lvl1pPr marL="0" indent="0">
              <a:buNone/>
              <a:defRPr sz="14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762793" y="6392174"/>
            <a:ext cx="429207" cy="365125"/>
          </a:xfrm>
        </p:spPr>
        <p:txBody>
          <a:bodyPr anchor="b"/>
          <a:lstStyle/>
          <a:p>
            <a:pPr marL="0" lvl="0" indent="0" algn="r" rtl="0">
              <a:spcBef>
                <a:spcPts val="0"/>
              </a:spcBef>
              <a:spcAft>
                <a:spcPts val="0"/>
              </a:spcAft>
              <a:buNone/>
            </a:pPr>
            <a:fld id="{00000000-1234-1234-1234-123412341234}" type="slidenum">
              <a:rPr lang="en-US" smtClean="0"/>
              <a:t>‹#›</a:t>
            </a:fld>
            <a:endParaRPr lang="en-US"/>
          </a:p>
        </p:txBody>
      </p:sp>
      <p:sp>
        <p:nvSpPr>
          <p:cNvPr id="3" name="Oval 2">
            <a:extLst>
              <a:ext uri="{FF2B5EF4-FFF2-40B4-BE49-F238E27FC236}">
                <a16:creationId xmlns:a16="http://schemas.microsoft.com/office/drawing/2014/main" id="{D3CF16D9-01F3-6CE6-7291-C344E099BBD0}"/>
              </a:ext>
            </a:extLst>
          </p:cNvPr>
          <p:cNvSpPr/>
          <p:nvPr/>
        </p:nvSpPr>
        <p:spPr>
          <a:xfrm>
            <a:off x="8454179" y="100701"/>
            <a:ext cx="3557904" cy="3557904"/>
          </a:xfrm>
          <a:prstGeom prst="ellipse">
            <a:avLst/>
          </a:prstGeom>
          <a:noFill/>
          <a:ln w="158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5156593"/>
      </p:ext>
    </p:extLst>
  </p:cSld>
  <p:clrMapOvr>
    <a:overrideClrMapping bg1="dk1" tx1="lt1" bg2="dk2" tx2="lt2" accent1="accent1" accent2="accent2" accent3="accent3" accent4="accent4" accent5="accent5" accent6="accent6" hlink="hlink" folHlink="folHlink"/>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8288" y="644663"/>
            <a:ext cx="12001592" cy="1088358"/>
          </a:xfrm>
          <a:prstGeom prst="rect">
            <a:avLst/>
          </a:prstGeom>
        </p:spPr>
        <p:txBody>
          <a:bodyPr vert="horz" lIns="91440" tIns="45720" rIns="91440" bIns="45720" rtlCol="0" anchor="t">
            <a:normAutofit/>
          </a:bodyPr>
          <a:lstStyle/>
          <a:p>
            <a:r>
              <a:rPr lang="ja-JP" altLang="en-US"/>
              <a:t>マスター タイトルの書式設定</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190488" y="104576"/>
            <a:ext cx="4836883"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ja-JP" alt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4501" y="110364"/>
            <a:ext cx="5276852" cy="365125"/>
          </a:xfrm>
          <a:prstGeom prst="rect">
            <a:avLst/>
          </a:prstGeom>
        </p:spPr>
        <p:txBody>
          <a:bodyPr vert="horz" lIns="91440" tIns="45720" rIns="91440" bIns="45720" rtlCol="0" anchor="t"/>
          <a:lstStyle>
            <a:lvl1pPr algn="l" rtl="0">
              <a:lnSpc>
                <a:spcPct val="80000"/>
              </a:lnSpc>
              <a:defRPr sz="1000">
                <a:solidFill>
                  <a:schemeClr val="tx1"/>
                </a:solidFill>
                <a:latin typeface="+mn-lt"/>
              </a:defRPr>
            </a:lvl1pPr>
          </a:lstStyle>
          <a:p>
            <a:endParaRPr lang="ja-JP" altLang="en-US"/>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762792" y="110364"/>
            <a:ext cx="429207" cy="365125"/>
          </a:xfrm>
          <a:prstGeom prst="rect">
            <a:avLst/>
          </a:prstGeom>
        </p:spPr>
        <p:txBody>
          <a:bodyPr vert="horz" lIns="91440" tIns="45720" rIns="91440" bIns="45720" rtlCol="0" anchor="t"/>
          <a:lstStyle>
            <a:lvl1pPr algn="r" rtl="0">
              <a:lnSpc>
                <a:spcPct val="80000"/>
              </a:lnSpc>
              <a:defRPr sz="1000">
                <a:solidFill>
                  <a:schemeClr val="tx1"/>
                </a:solidFill>
                <a:latin typeface="+mn-lt"/>
              </a:defRPr>
            </a:lvl1pPr>
          </a:lstStyle>
          <a:p>
            <a:pPr marL="0" lvl="0" indent="0" algn="r" rtl="0">
              <a:spcBef>
                <a:spcPts val="0"/>
              </a:spcBef>
              <a:spcAft>
                <a:spcPts val="0"/>
              </a:spcAft>
              <a:buNone/>
            </a:pPr>
            <a:fld id="{00000000-1234-1234-1234-123412341234}" type="slidenum">
              <a:rPr lang="en-US" smtClean="0"/>
              <a:t>‹#›</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0" y="1907521"/>
            <a:ext cx="12001592" cy="484011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Tree>
    <p:extLst>
      <p:ext uri="{BB962C8B-B14F-4D97-AF65-F5344CB8AC3E}">
        <p14:creationId xmlns:p14="http://schemas.microsoft.com/office/powerpoint/2010/main" val="239765385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 id="2147483699" r:id="rId21"/>
    <p:sldLayoutId id="2147483700" r:id="rId22"/>
    <p:sldLayoutId id="2147483701" r:id="rId23"/>
    <p:sldLayoutId id="2147483702" r:id="rId24"/>
    <p:sldLayoutId id="2147483703" r:id="rId25"/>
    <p:sldLayoutId id="2147483704" r:id="rId26"/>
    <p:sldLayoutId id="2147483705" r:id="rId27"/>
  </p:sldLayoutIdLst>
  <p:hf sldNum="0" hdr="0" ftr="0" dt="0"/>
  <p:txStyles>
    <p:titleStyle>
      <a:lvl1pPr algn="l" defTabSz="914400" rtl="0" eaLnBrk="1" latinLnBrk="0" hangingPunct="1">
        <a:lnSpc>
          <a:spcPct val="80000"/>
        </a:lnSpc>
        <a:spcBef>
          <a:spcPct val="0"/>
        </a:spcBef>
        <a:buNone/>
        <a:defRPr kumimoji="1" sz="5600" b="0" i="0" kern="1200" spc="-200" baseline="0">
          <a:solidFill>
            <a:schemeClr val="tx1"/>
          </a:solidFill>
          <a:latin typeface="+mj-lt"/>
          <a:ea typeface="+mj-ea"/>
          <a:cs typeface="+mj-cs"/>
        </a:defRPr>
      </a:lvl1pPr>
    </p:titleStyle>
    <p:bodyStyle>
      <a:lvl1pPr marL="0" indent="0" algn="l" defTabSz="914400" rtl="0" eaLnBrk="1" latinLnBrk="0" hangingPunct="1">
        <a:lnSpc>
          <a:spcPct val="80000"/>
        </a:lnSpc>
        <a:spcBef>
          <a:spcPts val="1000"/>
        </a:spcBef>
        <a:buFont typeface="Arial" panose="020B0604020202020204" pitchFamily="34" charset="0"/>
        <a:buNone/>
        <a:defRPr kumimoji="1" sz="1400" kern="1200" baseline="0">
          <a:solidFill>
            <a:schemeClr val="tx1"/>
          </a:solidFill>
          <a:latin typeface="+mn-lt"/>
          <a:ea typeface="+mn-ea"/>
          <a:cs typeface="+mn-cs"/>
        </a:defRPr>
      </a:lvl1pPr>
      <a:lvl2pPr marL="228600" indent="0" algn="l" defTabSz="914400" rtl="0" eaLnBrk="1" latinLnBrk="0" hangingPunct="1">
        <a:lnSpc>
          <a:spcPct val="80000"/>
        </a:lnSpc>
        <a:spcBef>
          <a:spcPts val="1000"/>
        </a:spcBef>
        <a:buFont typeface="Arial" panose="020B0604020202020204" pitchFamily="34" charset="0"/>
        <a:buNone/>
        <a:defRPr kumimoji="1" sz="1400" kern="1200" baseline="0">
          <a:solidFill>
            <a:schemeClr val="tx1"/>
          </a:solidFill>
          <a:latin typeface="+mn-lt"/>
          <a:ea typeface="+mn-ea"/>
          <a:cs typeface="+mn-cs"/>
        </a:defRPr>
      </a:lvl2pPr>
      <a:lvl3pPr marL="457200" indent="0" algn="l" defTabSz="914400" rtl="0" eaLnBrk="1" latinLnBrk="0" hangingPunct="1">
        <a:lnSpc>
          <a:spcPct val="80000"/>
        </a:lnSpc>
        <a:spcBef>
          <a:spcPts val="1000"/>
        </a:spcBef>
        <a:buFont typeface="Arial" panose="020B0604020202020204" pitchFamily="34" charset="0"/>
        <a:buNone/>
        <a:defRPr kumimoji="1" sz="1400" kern="1200" baseline="0">
          <a:solidFill>
            <a:schemeClr val="tx1"/>
          </a:solidFill>
          <a:latin typeface="+mn-lt"/>
          <a:ea typeface="+mn-ea"/>
          <a:cs typeface="+mn-cs"/>
        </a:defRPr>
      </a:lvl3pPr>
      <a:lvl4pPr marL="685800" indent="0" algn="l" defTabSz="914400" rtl="0" eaLnBrk="1" latinLnBrk="0" hangingPunct="1">
        <a:lnSpc>
          <a:spcPct val="80000"/>
        </a:lnSpc>
        <a:spcBef>
          <a:spcPts val="1000"/>
        </a:spcBef>
        <a:buFont typeface="Arial" panose="020B0604020202020204" pitchFamily="34" charset="0"/>
        <a:buNone/>
        <a:defRPr kumimoji="1" sz="1400" kern="1200" baseline="0">
          <a:solidFill>
            <a:schemeClr val="tx1"/>
          </a:solidFill>
          <a:latin typeface="+mn-lt"/>
          <a:ea typeface="+mn-ea"/>
          <a:cs typeface="+mn-cs"/>
        </a:defRPr>
      </a:lvl4pPr>
      <a:lvl5pPr marL="914400" indent="0" algn="l" defTabSz="914400" rtl="0" eaLnBrk="1" latinLnBrk="0" hangingPunct="1">
        <a:lnSpc>
          <a:spcPct val="80000"/>
        </a:lnSpc>
        <a:spcBef>
          <a:spcPts val="1000"/>
        </a:spcBef>
        <a:buFont typeface="Arial" panose="020B0604020202020204" pitchFamily="34" charset="0"/>
        <a:buNone/>
        <a:defRPr kumimoji="1"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5.xml"/><Relationship Id="rId5" Type="http://schemas.openxmlformats.org/officeDocument/2006/relationships/hyperlink" Target="mailto:masahiro@massybear.com" TargetMode="Externa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0.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5.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5.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5.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5.xml"/><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83"/>
        <p:cNvGrpSpPr/>
        <p:nvPr/>
      </p:nvGrpSpPr>
      <p:grpSpPr>
        <a:xfrm>
          <a:off x="0" y="0"/>
          <a:ext cx="0" cy="0"/>
          <a:chOff x="0" y="0"/>
          <a:chExt cx="0" cy="0"/>
        </a:xfrm>
      </p:grpSpPr>
      <p:pic>
        <p:nvPicPr>
          <p:cNvPr id="84" name="Google Shape;84;p13"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5" name="Google Shape;85;p13" descr="image.png"/>
          <p:cNvPicPr preferRelativeResize="0"/>
          <p:nvPr/>
        </p:nvPicPr>
        <p:blipFill rotWithShape="1">
          <a:blip r:embed="rId4">
            <a:alphaModFix/>
          </a:blip>
          <a:srcRect/>
          <a:stretch/>
        </p:blipFill>
        <p:spPr>
          <a:xfrm>
            <a:off x="5084117" y="2194619"/>
            <a:ext cx="2023616" cy="314325"/>
          </a:xfrm>
          <a:prstGeom prst="rect">
            <a:avLst/>
          </a:prstGeom>
          <a:noFill/>
          <a:ln>
            <a:noFill/>
          </a:ln>
        </p:spPr>
      </p:pic>
      <p:sp>
        <p:nvSpPr>
          <p:cNvPr id="86" name="Google Shape;86;p13"/>
          <p:cNvSpPr txBox="1"/>
          <p:nvPr/>
        </p:nvSpPr>
        <p:spPr>
          <a:xfrm>
            <a:off x="3075622" y="2737544"/>
            <a:ext cx="6040755" cy="1558119"/>
          </a:xfrm>
          <a:prstGeom prst="rect">
            <a:avLst/>
          </a:prstGeom>
          <a:noFill/>
          <a:ln>
            <a:noFill/>
          </a:ln>
        </p:spPr>
        <p:txBody>
          <a:bodyPr spcFirstLastPara="1" wrap="square" lIns="0" tIns="0" rIns="0" bIns="0" anchor="t" anchorCtr="0">
            <a:spAutoFit/>
          </a:bodyPr>
          <a:lstStyle/>
          <a:p>
            <a:pPr marL="0" marR="0" lvl="0" indent="0" algn="ctr" rtl="0">
              <a:lnSpc>
                <a:spcPct val="124987"/>
              </a:lnSpc>
              <a:spcBef>
                <a:spcPts val="0"/>
              </a:spcBef>
              <a:spcAft>
                <a:spcPts val="0"/>
              </a:spcAft>
              <a:buNone/>
            </a:pPr>
            <a:r>
              <a:rPr lang="en-US" sz="4050" b="1" i="0" u="none" strike="noStrike" cap="none" dirty="0" err="1">
                <a:solidFill>
                  <a:srgbClr val="F8FAFC"/>
                </a:solidFill>
                <a:latin typeface="+mj-ea"/>
                <a:ea typeface="+mj-ea"/>
                <a:cs typeface="Plus Jakarta Sans"/>
                <a:sym typeface="Plus Jakarta Sans"/>
              </a:rPr>
              <a:t>アメリカの強さの源泉と</a:t>
            </a:r>
            <a:br>
              <a:rPr lang="en-US" sz="1800" b="0" i="0" u="none" strike="noStrike" cap="none" dirty="0">
                <a:solidFill>
                  <a:schemeClr val="dk1"/>
                </a:solidFill>
                <a:latin typeface="+mj-ea"/>
                <a:ea typeface="+mj-ea"/>
                <a:cs typeface="Calibri"/>
                <a:sym typeface="Calibri"/>
              </a:rPr>
            </a:br>
            <a:r>
              <a:rPr lang="en-US" sz="4050" b="1" i="0" u="none" strike="noStrike" cap="none" dirty="0">
                <a:solidFill>
                  <a:srgbClr val="F8FAFC"/>
                </a:solidFill>
                <a:latin typeface="+mj-ea"/>
                <a:ea typeface="+mj-ea"/>
                <a:cs typeface="Plus Jakarta Sans"/>
                <a:sym typeface="Plus Jakarta Sans"/>
              </a:rPr>
              <a:t> </a:t>
            </a:r>
            <a:r>
              <a:rPr lang="en-US" sz="4050" b="1" i="0" u="none" strike="noStrike" cap="none" dirty="0" err="1">
                <a:solidFill>
                  <a:srgbClr val="F8FAFC"/>
                </a:solidFill>
                <a:latin typeface="+mj-ea"/>
                <a:ea typeface="+mj-ea"/>
                <a:cs typeface="Plus Jakarta Sans"/>
                <a:sym typeface="Plus Jakarta Sans"/>
              </a:rPr>
              <a:t>アキレス腱</a:t>
            </a:r>
            <a:endParaRPr dirty="0">
              <a:latin typeface="+mj-ea"/>
              <a:ea typeface="+mj-ea"/>
            </a:endParaRPr>
          </a:p>
        </p:txBody>
      </p:sp>
      <p:sp>
        <p:nvSpPr>
          <p:cNvPr id="87" name="Google Shape;87;p13"/>
          <p:cNvSpPr txBox="1"/>
          <p:nvPr/>
        </p:nvSpPr>
        <p:spPr>
          <a:xfrm>
            <a:off x="3219450" y="4213919"/>
            <a:ext cx="5753100" cy="406265"/>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0" i="0" u="none" strike="noStrike" cap="none" dirty="0" err="1">
                <a:solidFill>
                  <a:srgbClr val="CBD5E1"/>
                </a:solidFill>
                <a:latin typeface="ＭＳ Ｐゴシック" panose="020B0600070205080204" pitchFamily="50" charset="-128"/>
                <a:ea typeface="ＭＳ Ｐゴシック" panose="020B0600070205080204" pitchFamily="50" charset="-128"/>
                <a:cs typeface="Noto Sans JP"/>
                <a:sym typeface="Noto Sans JP"/>
              </a:rPr>
              <a:t>米ドル基軸通貨体制から読み解く「覇権構造と崩壊リスク</a:t>
            </a:r>
            <a:r>
              <a:rPr lang="en-US" sz="1650" b="0" i="0" u="none" strike="noStrike" cap="none" dirty="0">
                <a:solidFill>
                  <a:srgbClr val="CBD5E1"/>
                </a:solidFill>
                <a:latin typeface="ＭＳ Ｐゴシック" panose="020B0600070205080204" pitchFamily="50" charset="-128"/>
                <a:ea typeface="ＭＳ Ｐゴシック" panose="020B0600070205080204" pitchFamily="50" charset="-128"/>
                <a:cs typeface="Noto Sans JP"/>
                <a:sym typeface="Noto Sans JP"/>
              </a:rPr>
              <a:t>」</a:t>
            </a:r>
            <a:endParaRPr dirty="0">
              <a:latin typeface="ＭＳ Ｐゴシック" panose="020B0600070205080204" pitchFamily="50" charset="-128"/>
              <a:ea typeface="ＭＳ Ｐゴシック" panose="020B0600070205080204" pitchFamily="50" charset="-128"/>
            </a:endParaRPr>
          </a:p>
        </p:txBody>
      </p:sp>
      <p:sp>
        <p:nvSpPr>
          <p:cNvPr id="2" name="テキスト ボックス 1">
            <a:extLst>
              <a:ext uri="{FF2B5EF4-FFF2-40B4-BE49-F238E27FC236}">
                <a16:creationId xmlns:a16="http://schemas.microsoft.com/office/drawing/2014/main" id="{A7139409-0D21-9D35-EBB6-58C553D6441B}"/>
              </a:ext>
            </a:extLst>
          </p:cNvPr>
          <p:cNvSpPr txBox="1"/>
          <p:nvPr/>
        </p:nvSpPr>
        <p:spPr>
          <a:xfrm>
            <a:off x="5509375" y="5449640"/>
            <a:ext cx="5504780" cy="954107"/>
          </a:xfrm>
          <a:prstGeom prst="rect">
            <a:avLst/>
          </a:prstGeom>
          <a:noFill/>
        </p:spPr>
        <p:txBody>
          <a:bodyPr wrap="square" rtlCol="0">
            <a:spAutoFit/>
          </a:bodyPr>
          <a:lstStyle/>
          <a:p>
            <a:r>
              <a:rPr kumimoji="1" lang="en-US" altLang="ja-JP" dirty="0">
                <a:solidFill>
                  <a:schemeClr val="bg2">
                    <a:lumMod val="60000"/>
                    <a:lumOff val="40000"/>
                  </a:schemeClr>
                </a:solidFill>
              </a:rPr>
              <a:t>Massy’s</a:t>
            </a:r>
            <a:r>
              <a:rPr kumimoji="1" lang="ja-JP" altLang="en-US" dirty="0">
                <a:solidFill>
                  <a:schemeClr val="bg2">
                    <a:lumMod val="60000"/>
                    <a:lumOff val="40000"/>
                  </a:schemeClr>
                </a:solidFill>
              </a:rPr>
              <a:t>　</a:t>
            </a:r>
            <a:r>
              <a:rPr kumimoji="1" lang="en-US" altLang="ja-JP" dirty="0">
                <a:solidFill>
                  <a:schemeClr val="bg2">
                    <a:lumMod val="60000"/>
                    <a:lumOff val="40000"/>
                  </a:schemeClr>
                </a:solidFill>
              </a:rPr>
              <a:t>Financial</a:t>
            </a:r>
            <a:r>
              <a:rPr kumimoji="1" lang="ja-JP" altLang="en-US" dirty="0">
                <a:solidFill>
                  <a:schemeClr val="bg2">
                    <a:lumMod val="60000"/>
                    <a:lumOff val="40000"/>
                  </a:schemeClr>
                </a:solidFill>
              </a:rPr>
              <a:t>　</a:t>
            </a:r>
            <a:r>
              <a:rPr kumimoji="1" lang="en-US" altLang="ja-JP" dirty="0">
                <a:solidFill>
                  <a:schemeClr val="bg2">
                    <a:lumMod val="60000"/>
                    <a:lumOff val="40000"/>
                  </a:schemeClr>
                </a:solidFill>
              </a:rPr>
              <a:t>Laboratory</a:t>
            </a:r>
            <a:r>
              <a:rPr kumimoji="1" lang="ja-JP" altLang="en-US" dirty="0">
                <a:solidFill>
                  <a:schemeClr val="bg2">
                    <a:lumMod val="60000"/>
                    <a:lumOff val="40000"/>
                  </a:schemeClr>
                </a:solidFill>
              </a:rPr>
              <a:t>　</a:t>
            </a:r>
            <a:endParaRPr kumimoji="1" lang="en-US" altLang="ja-JP" dirty="0">
              <a:solidFill>
                <a:schemeClr val="bg2">
                  <a:lumMod val="60000"/>
                  <a:lumOff val="40000"/>
                </a:schemeClr>
              </a:solidFill>
            </a:endParaRPr>
          </a:p>
          <a:p>
            <a:r>
              <a:rPr kumimoji="1" lang="en-US" altLang="ja-JP" dirty="0">
                <a:solidFill>
                  <a:schemeClr val="bg2">
                    <a:lumMod val="60000"/>
                    <a:lumOff val="40000"/>
                  </a:schemeClr>
                </a:solidFill>
              </a:rPr>
              <a:t>           Masahiro Fujimoto</a:t>
            </a:r>
          </a:p>
          <a:p>
            <a:r>
              <a:rPr kumimoji="1" lang="en-US" altLang="ja-JP" dirty="0">
                <a:solidFill>
                  <a:schemeClr val="bg2">
                    <a:lumMod val="60000"/>
                    <a:lumOff val="40000"/>
                  </a:schemeClr>
                </a:solidFill>
                <a:hlinkClick r:id="rId5"/>
              </a:rPr>
              <a:t>masahiro@massybear.com</a:t>
            </a:r>
            <a:endParaRPr kumimoji="1" lang="en-US" altLang="ja-JP" dirty="0">
              <a:solidFill>
                <a:schemeClr val="bg2">
                  <a:lumMod val="60000"/>
                  <a:lumOff val="40000"/>
                </a:schemeClr>
              </a:solidFill>
            </a:endParaRPr>
          </a:p>
          <a:p>
            <a:endParaRPr kumimoji="1" lang="ja-JP" altLang="en-US" dirty="0">
              <a:solidFill>
                <a:schemeClr val="bg2">
                  <a:lumMod val="60000"/>
                  <a:lumOff val="4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1"/>
        <p:cNvGrpSpPr/>
        <p:nvPr/>
      </p:nvGrpSpPr>
      <p:grpSpPr>
        <a:xfrm>
          <a:off x="0" y="0"/>
          <a:ext cx="0" cy="0"/>
          <a:chOff x="0" y="0"/>
          <a:chExt cx="0" cy="0"/>
        </a:xfrm>
      </p:grpSpPr>
      <p:pic>
        <p:nvPicPr>
          <p:cNvPr id="92" name="Google Shape;92;p14"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4" name="Google Shape;94;p14"/>
          <p:cNvSpPr txBox="1"/>
          <p:nvPr/>
        </p:nvSpPr>
        <p:spPr>
          <a:xfrm>
            <a:off x="1713424" y="3086100"/>
            <a:ext cx="8765001" cy="609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3600" b="1" i="0" u="none" strike="noStrike" cap="none">
                <a:solidFill>
                  <a:srgbClr val="0F172A"/>
                </a:solidFill>
                <a:latin typeface="Plus Jakarta Sans"/>
                <a:ea typeface="Plus Jakarta Sans"/>
                <a:cs typeface="Plus Jakarta Sans"/>
                <a:sym typeface="Plus Jakarta Sans"/>
              </a:rPr>
              <a:t>第1章：覇権国家アメリカの「3つの柱」</a:t>
            </a:r>
            <a:endParaRPr/>
          </a:p>
        </p:txBody>
      </p:sp>
      <p:sp>
        <p:nvSpPr>
          <p:cNvPr id="95" name="Google Shape;95;p14"/>
          <p:cNvSpPr txBox="1"/>
          <p:nvPr/>
        </p:nvSpPr>
        <p:spPr>
          <a:xfrm>
            <a:off x="2746325" y="3848100"/>
            <a:ext cx="6699349" cy="3048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a:solidFill>
                  <a:srgbClr val="334155"/>
                </a:solidFill>
                <a:latin typeface="Noto Sans JP"/>
                <a:ea typeface="Noto Sans JP"/>
                <a:cs typeface="Noto Sans JP"/>
                <a:sym typeface="Noto Sans JP"/>
              </a:rPr>
              <a:t>圧倒的なGDPと軍事力、そして世界秩序を決定づける「基軸通貨ドルの特権」</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9"/>
        <p:cNvGrpSpPr/>
        <p:nvPr/>
      </p:nvGrpSpPr>
      <p:grpSpPr>
        <a:xfrm>
          <a:off x="0" y="0"/>
          <a:ext cx="0" cy="0"/>
          <a:chOff x="0" y="0"/>
          <a:chExt cx="0" cy="0"/>
        </a:xfrm>
      </p:grpSpPr>
      <p:pic>
        <p:nvPicPr>
          <p:cNvPr id="100" name="Google Shape;100;p15"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01" name="Google Shape;101;p15"/>
          <p:cNvSpPr txBox="1"/>
          <p:nvPr/>
        </p:nvSpPr>
        <p:spPr>
          <a:xfrm>
            <a:off x="895350" y="2244090"/>
            <a:ext cx="57150" cy="2571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a:t>
            </a:r>
            <a:endParaRPr/>
          </a:p>
        </p:txBody>
      </p:sp>
      <p:sp>
        <p:nvSpPr>
          <p:cNvPr id="102" name="Google Shape;102;p15"/>
          <p:cNvSpPr txBox="1"/>
          <p:nvPr/>
        </p:nvSpPr>
        <p:spPr>
          <a:xfrm>
            <a:off x="952500" y="2243137"/>
            <a:ext cx="4953000" cy="776882"/>
          </a:xfrm>
          <a:prstGeom prst="rect">
            <a:avLst/>
          </a:prstGeom>
          <a:noFill/>
          <a:ln>
            <a:noFill/>
          </a:ln>
        </p:spPr>
        <p:txBody>
          <a:bodyPr spcFirstLastPara="1" wrap="square" lIns="57150" tIns="0" rIns="0" bIns="0" anchor="t" anchorCtr="0">
            <a:spAutoFit/>
          </a:bodyPr>
          <a:lstStyle/>
          <a:p>
            <a:pPr marL="0" marR="0" lvl="0" indent="0" algn="l" rtl="0">
              <a:lnSpc>
                <a:spcPct val="113277"/>
              </a:lnSpc>
              <a:spcBef>
                <a:spcPts val="0"/>
              </a:spcBef>
              <a:spcAft>
                <a:spcPts val="0"/>
              </a:spcAft>
              <a:buNone/>
            </a:pPr>
            <a:r>
              <a:rPr lang="en-US" sz="1275" b="1" i="0" u="none" strike="noStrike" cap="none">
                <a:solidFill>
                  <a:srgbClr val="334155"/>
                </a:solidFill>
                <a:latin typeface="Noto Sans JP"/>
                <a:ea typeface="Noto Sans JP"/>
                <a:cs typeface="Noto Sans JP"/>
                <a:sym typeface="Noto Sans JP"/>
              </a:rPr>
              <a:t>経済力（GDP）世界1位：</a:t>
            </a:r>
            <a:br>
              <a:rPr lang="en-US" sz="1800" b="0" i="0" u="none" strike="noStrike" cap="none">
                <a:solidFill>
                  <a:schemeClr val="dk1"/>
                </a:solidFill>
                <a:latin typeface="Calibri"/>
                <a:ea typeface="Calibri"/>
                <a:cs typeface="Calibri"/>
                <a:sym typeface="Calibri"/>
              </a:rPr>
            </a:br>
            <a:r>
              <a:rPr lang="en-US" sz="1275" b="0" i="0" u="none" strike="noStrike" cap="none">
                <a:solidFill>
                  <a:srgbClr val="334155"/>
                </a:solidFill>
                <a:latin typeface="Noto Sans JP"/>
                <a:ea typeface="Noto Sans JP"/>
                <a:cs typeface="Noto Sans JP"/>
                <a:sym typeface="Noto Sans JP"/>
              </a:rPr>
              <a:t> 2024年時点で約29兆ドル。2位中国（19兆ドル）を引き離し、日本（4兆ドル）の7倍以上の規模。</a:t>
            </a:r>
            <a:endParaRPr/>
          </a:p>
        </p:txBody>
      </p:sp>
      <p:sp>
        <p:nvSpPr>
          <p:cNvPr id="103" name="Google Shape;103;p15"/>
          <p:cNvSpPr txBox="1"/>
          <p:nvPr/>
        </p:nvSpPr>
        <p:spPr>
          <a:xfrm>
            <a:off x="895350" y="3192422"/>
            <a:ext cx="57150" cy="2571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a:t>
            </a:r>
            <a:endParaRPr/>
          </a:p>
        </p:txBody>
      </p:sp>
      <p:sp>
        <p:nvSpPr>
          <p:cNvPr id="104" name="Google Shape;104;p15"/>
          <p:cNvSpPr txBox="1"/>
          <p:nvPr/>
        </p:nvSpPr>
        <p:spPr>
          <a:xfrm>
            <a:off x="952500" y="3191470"/>
            <a:ext cx="4953000" cy="776882"/>
          </a:xfrm>
          <a:prstGeom prst="rect">
            <a:avLst/>
          </a:prstGeom>
          <a:noFill/>
          <a:ln>
            <a:noFill/>
          </a:ln>
        </p:spPr>
        <p:txBody>
          <a:bodyPr spcFirstLastPara="1" wrap="square" lIns="57150" tIns="0" rIns="0" bIns="0" anchor="t" anchorCtr="0">
            <a:spAutoFit/>
          </a:bodyPr>
          <a:lstStyle/>
          <a:p>
            <a:pPr marL="0" marR="0" lvl="0" indent="0" algn="l" rtl="0">
              <a:lnSpc>
                <a:spcPct val="113277"/>
              </a:lnSpc>
              <a:spcBef>
                <a:spcPts val="0"/>
              </a:spcBef>
              <a:spcAft>
                <a:spcPts val="0"/>
              </a:spcAft>
              <a:buNone/>
            </a:pPr>
            <a:r>
              <a:rPr lang="en-US" sz="1275" b="1" i="0" u="none" strike="noStrike" cap="none">
                <a:solidFill>
                  <a:srgbClr val="334155"/>
                </a:solidFill>
                <a:latin typeface="Noto Sans JP"/>
                <a:ea typeface="Noto Sans JP"/>
                <a:cs typeface="Noto Sans JP"/>
                <a:sym typeface="Noto Sans JP"/>
              </a:rPr>
              <a:t>軍事力（防衛予算）世界1位：</a:t>
            </a:r>
            <a:br>
              <a:rPr lang="en-US" sz="1800" b="0" i="0" u="none" strike="noStrike" cap="none">
                <a:solidFill>
                  <a:schemeClr val="dk1"/>
                </a:solidFill>
                <a:latin typeface="Calibri"/>
                <a:ea typeface="Calibri"/>
                <a:cs typeface="Calibri"/>
                <a:sym typeface="Calibri"/>
              </a:rPr>
            </a:br>
            <a:r>
              <a:rPr lang="en-US" sz="1275" b="0" i="0" u="none" strike="noStrike" cap="none">
                <a:solidFill>
                  <a:srgbClr val="334155"/>
                </a:solidFill>
                <a:latin typeface="Noto Sans JP"/>
                <a:ea typeface="Noto Sans JP"/>
                <a:cs typeface="Noto Sans JP"/>
                <a:sym typeface="Noto Sans JP"/>
              </a:rPr>
              <a:t> 2023年時点で約9,160億ドル。2位中国（3,000億ドル）の約3倍、日本の防衛予算の約18倍。</a:t>
            </a:r>
            <a:endParaRPr/>
          </a:p>
        </p:txBody>
      </p:sp>
      <p:sp>
        <p:nvSpPr>
          <p:cNvPr id="105" name="Google Shape;105;p15"/>
          <p:cNvSpPr txBox="1"/>
          <p:nvPr/>
        </p:nvSpPr>
        <p:spPr>
          <a:xfrm>
            <a:off x="895350" y="4140755"/>
            <a:ext cx="57150" cy="25717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a:t>
            </a:r>
            <a:endParaRPr/>
          </a:p>
        </p:txBody>
      </p:sp>
      <p:sp>
        <p:nvSpPr>
          <p:cNvPr id="106" name="Google Shape;106;p15"/>
          <p:cNvSpPr txBox="1"/>
          <p:nvPr/>
        </p:nvSpPr>
        <p:spPr>
          <a:xfrm>
            <a:off x="952500" y="4139803"/>
            <a:ext cx="4953000" cy="776882"/>
          </a:xfrm>
          <a:prstGeom prst="rect">
            <a:avLst/>
          </a:prstGeom>
          <a:noFill/>
          <a:ln>
            <a:noFill/>
          </a:ln>
        </p:spPr>
        <p:txBody>
          <a:bodyPr spcFirstLastPara="1" wrap="square" lIns="57150" tIns="0" rIns="0" bIns="0" anchor="t" anchorCtr="0">
            <a:spAutoFit/>
          </a:bodyPr>
          <a:lstStyle/>
          <a:p>
            <a:pPr marL="0" marR="0" lvl="0" indent="0" algn="l" rtl="0">
              <a:lnSpc>
                <a:spcPct val="113277"/>
              </a:lnSpc>
              <a:spcBef>
                <a:spcPts val="0"/>
              </a:spcBef>
              <a:spcAft>
                <a:spcPts val="0"/>
              </a:spcAft>
              <a:buNone/>
            </a:pPr>
            <a:r>
              <a:rPr lang="en-US" sz="1275" b="1" i="0" u="none" strike="noStrike" cap="none">
                <a:solidFill>
                  <a:srgbClr val="334155"/>
                </a:solidFill>
                <a:latin typeface="Noto Sans JP"/>
                <a:ea typeface="Noto Sans JP"/>
                <a:cs typeface="Noto Sans JP"/>
                <a:sym typeface="Noto Sans JP"/>
              </a:rPr>
              <a:t>二極構造の実態：</a:t>
            </a:r>
            <a:br>
              <a:rPr lang="en-US" sz="1800" b="0" i="0" u="none" strike="noStrike" cap="none">
                <a:solidFill>
                  <a:schemeClr val="dk1"/>
                </a:solidFill>
                <a:latin typeface="Calibri"/>
                <a:ea typeface="Calibri"/>
                <a:cs typeface="Calibri"/>
                <a:sym typeface="Calibri"/>
              </a:rPr>
            </a:br>
            <a:r>
              <a:rPr lang="en-US" sz="1275" b="0" i="0" u="none" strike="noStrike" cap="none">
                <a:solidFill>
                  <a:srgbClr val="334155"/>
                </a:solidFill>
                <a:latin typeface="Noto Sans JP"/>
                <a:ea typeface="Noto Sans JP"/>
                <a:cs typeface="Noto Sans JP"/>
                <a:sym typeface="Noto Sans JP"/>
              </a:rPr>
              <a:t> 米国の圧倒的な優位性を2位の中国が猛追する構造だが、数値上は米国が絶対的な覇権を維持。</a:t>
            </a:r>
            <a:endParaRPr/>
          </a:p>
        </p:txBody>
      </p:sp>
      <p:pic>
        <p:nvPicPr>
          <p:cNvPr id="107" name="Google Shape;107;p15" descr="image.png"/>
          <p:cNvPicPr preferRelativeResize="0"/>
          <p:nvPr/>
        </p:nvPicPr>
        <p:blipFill rotWithShape="1">
          <a:blip r:embed="rId4">
            <a:alphaModFix/>
          </a:blip>
          <a:srcRect/>
          <a:stretch/>
        </p:blipFill>
        <p:spPr>
          <a:xfrm>
            <a:off x="6286500" y="2090737"/>
            <a:ext cx="5334000" cy="3429000"/>
          </a:xfrm>
          <a:prstGeom prst="rect">
            <a:avLst/>
          </a:prstGeom>
          <a:noFill/>
          <a:ln>
            <a:noFill/>
          </a:ln>
        </p:spPr>
      </p:pic>
      <p:sp>
        <p:nvSpPr>
          <p:cNvPr id="108" name="Google Shape;108;p15"/>
          <p:cNvSpPr txBox="1"/>
          <p:nvPr/>
        </p:nvSpPr>
        <p:spPr>
          <a:xfrm>
            <a:off x="723900" y="476250"/>
            <a:ext cx="11441430" cy="4667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a:solidFill>
                  <a:srgbClr val="1E3A8A"/>
                </a:solidFill>
                <a:latin typeface="Plus Jakarta Sans"/>
                <a:ea typeface="Plus Jakarta Sans"/>
                <a:cs typeface="Plus Jakarta Sans"/>
                <a:sym typeface="Plus Jakarta Sans"/>
              </a:rPr>
              <a:t>2大指標：経済力と軍事力の圧倒的優位</a:t>
            </a:r>
            <a:endParaRPr/>
          </a:p>
        </p:txBody>
      </p:sp>
      <p:sp>
        <p:nvSpPr>
          <p:cNvPr id="109" name="Google Shape;109;p15"/>
          <p:cNvSpPr/>
          <p:nvPr/>
        </p:nvSpPr>
        <p:spPr>
          <a:xfrm>
            <a:off x="571500" y="476250"/>
            <a:ext cx="57150" cy="466725"/>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13"/>
        <p:cNvGrpSpPr/>
        <p:nvPr/>
      </p:nvGrpSpPr>
      <p:grpSpPr>
        <a:xfrm>
          <a:off x="0" y="0"/>
          <a:ext cx="0" cy="0"/>
          <a:chOff x="0" y="0"/>
          <a:chExt cx="0" cy="0"/>
        </a:xfrm>
      </p:grpSpPr>
      <p:pic>
        <p:nvPicPr>
          <p:cNvPr id="114" name="Google Shape;114;p16"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5" name="Google Shape;115;p16" descr="image.png"/>
          <p:cNvPicPr preferRelativeResize="0"/>
          <p:nvPr/>
        </p:nvPicPr>
        <p:blipFill rotWithShape="1">
          <a:blip r:embed="rId4">
            <a:alphaModFix/>
          </a:blip>
          <a:srcRect/>
          <a:stretch/>
        </p:blipFill>
        <p:spPr>
          <a:xfrm>
            <a:off x="571500" y="2463403"/>
            <a:ext cx="3530649" cy="2683668"/>
          </a:xfrm>
          <a:prstGeom prst="rect">
            <a:avLst/>
          </a:prstGeom>
          <a:noFill/>
          <a:ln>
            <a:noFill/>
          </a:ln>
        </p:spPr>
      </p:pic>
      <p:pic>
        <p:nvPicPr>
          <p:cNvPr id="116" name="Google Shape;116;p16" descr="image.png"/>
          <p:cNvPicPr preferRelativeResize="0"/>
          <p:nvPr/>
        </p:nvPicPr>
        <p:blipFill rotWithShape="1">
          <a:blip r:embed="rId5">
            <a:alphaModFix/>
          </a:blip>
          <a:srcRect/>
          <a:stretch/>
        </p:blipFill>
        <p:spPr>
          <a:xfrm>
            <a:off x="4330749" y="2463403"/>
            <a:ext cx="3530649" cy="2683668"/>
          </a:xfrm>
          <a:prstGeom prst="rect">
            <a:avLst/>
          </a:prstGeom>
          <a:noFill/>
          <a:ln>
            <a:noFill/>
          </a:ln>
        </p:spPr>
      </p:pic>
      <p:pic>
        <p:nvPicPr>
          <p:cNvPr id="117" name="Google Shape;117;p16" descr="image.png"/>
          <p:cNvPicPr preferRelativeResize="0"/>
          <p:nvPr/>
        </p:nvPicPr>
        <p:blipFill rotWithShape="1">
          <a:blip r:embed="rId6">
            <a:alphaModFix/>
          </a:blip>
          <a:srcRect/>
          <a:stretch/>
        </p:blipFill>
        <p:spPr>
          <a:xfrm>
            <a:off x="8089999" y="2463403"/>
            <a:ext cx="3530649" cy="2683668"/>
          </a:xfrm>
          <a:prstGeom prst="rect">
            <a:avLst/>
          </a:prstGeom>
          <a:noFill/>
          <a:ln>
            <a:noFill/>
          </a:ln>
        </p:spPr>
      </p:pic>
      <p:sp>
        <p:nvSpPr>
          <p:cNvPr id="118" name="Google Shape;118;p16"/>
          <p:cNvSpPr txBox="1"/>
          <p:nvPr/>
        </p:nvSpPr>
        <p:spPr>
          <a:xfrm>
            <a:off x="847725" y="3301603"/>
            <a:ext cx="3127109" cy="553998"/>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err="1">
                <a:solidFill>
                  <a:srgbClr val="0F172A"/>
                </a:solidFill>
                <a:latin typeface="Plus Jakarta Sans"/>
                <a:ea typeface="Plus Jakarta Sans"/>
                <a:cs typeface="Plus Jakarta Sans"/>
                <a:sym typeface="Plus Jakarta Sans"/>
              </a:rPr>
              <a:t>世界決済のデファクト</a:t>
            </a:r>
            <a:endParaRPr lang="en-US" sz="1800" b="1" i="0" u="none" strike="noStrike" cap="none" dirty="0">
              <a:solidFill>
                <a:srgbClr val="0F172A"/>
              </a:solidFill>
              <a:latin typeface="Plus Jakarta Sans"/>
              <a:ea typeface="Plus Jakarta Sans"/>
              <a:cs typeface="Plus Jakarta Sans"/>
              <a:sym typeface="Plus Jakarta Sans"/>
            </a:endParaRPr>
          </a:p>
          <a:p>
            <a:pPr marL="0" marR="0" lvl="0" indent="0" algn="l" rtl="0">
              <a:spcBef>
                <a:spcPts val="0"/>
              </a:spcBef>
              <a:spcAft>
                <a:spcPts val="0"/>
              </a:spcAft>
              <a:buNone/>
            </a:pPr>
            <a:r>
              <a:rPr lang="ja-JP" altLang="en-US" b="1" dirty="0">
                <a:solidFill>
                  <a:srgbClr val="0F172A"/>
                </a:solidFill>
                <a:latin typeface="Plus Jakarta Sans"/>
                <a:ea typeface="Plus Jakarta Sans"/>
                <a:cs typeface="Plus Jakarta Sans"/>
                <a:sym typeface="Plus Jakarta Sans"/>
              </a:rPr>
              <a:t>　</a:t>
            </a:r>
            <a:r>
              <a:rPr lang="ja-JP" altLang="en-US" sz="1200" b="1" dirty="0">
                <a:solidFill>
                  <a:srgbClr val="0F172A"/>
                </a:solidFill>
                <a:latin typeface="Plus Jakarta Sans"/>
                <a:ea typeface="Plus Jakarta Sans"/>
                <a:cs typeface="Plus Jakarta Sans"/>
                <a:sym typeface="Plus Jakarta Sans"/>
              </a:rPr>
              <a:t>（</a:t>
            </a:r>
            <a:r>
              <a:rPr lang="ja-JP" altLang="en-US" sz="1200" b="1" i="0" u="none" strike="noStrike" cap="none" dirty="0">
                <a:solidFill>
                  <a:srgbClr val="0F172A"/>
                </a:solidFill>
                <a:latin typeface="Plus Jakarta Sans"/>
                <a:ea typeface="Plus Jakarta Sans"/>
                <a:cs typeface="Plus Jakarta Sans"/>
                <a:sym typeface="Plus Jakarta Sans"/>
              </a:rPr>
              <a:t>事実上の標準）</a:t>
            </a:r>
            <a:endParaRPr sz="1200" dirty="0"/>
          </a:p>
        </p:txBody>
      </p:sp>
      <p:sp>
        <p:nvSpPr>
          <p:cNvPr id="119" name="Google Shape;119;p16"/>
          <p:cNvSpPr txBox="1"/>
          <p:nvPr/>
        </p:nvSpPr>
        <p:spPr>
          <a:xfrm>
            <a:off x="847725" y="3720703"/>
            <a:ext cx="3002864" cy="941796"/>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dirty="0" err="1">
                <a:solidFill>
                  <a:srgbClr val="334155"/>
                </a:solidFill>
                <a:latin typeface="Noto Sans JP"/>
                <a:ea typeface="Noto Sans JP"/>
                <a:cs typeface="Noto Sans JP"/>
                <a:sym typeface="Noto Sans JP"/>
              </a:rPr>
              <a:t>外国との貿易・資本取引で共通決済手段として活用。全地球規模で誰でも喜んで受け取る「世界通貨」の地位を獲得</a:t>
            </a:r>
            <a:r>
              <a:rPr lang="en-US" sz="1275" b="0" i="0" u="none" strike="noStrike" cap="none" dirty="0">
                <a:solidFill>
                  <a:srgbClr val="334155"/>
                </a:solidFill>
                <a:latin typeface="Noto Sans JP"/>
                <a:ea typeface="Noto Sans JP"/>
                <a:cs typeface="Noto Sans JP"/>
                <a:sym typeface="Noto Sans JP"/>
              </a:rPr>
              <a:t>。</a:t>
            </a:r>
            <a:endParaRPr dirty="0"/>
          </a:p>
        </p:txBody>
      </p:sp>
      <p:sp>
        <p:nvSpPr>
          <p:cNvPr id="120" name="Google Shape;120;p16"/>
          <p:cNvSpPr txBox="1"/>
          <p:nvPr/>
        </p:nvSpPr>
        <p:spPr>
          <a:xfrm>
            <a:off x="4606974" y="3301603"/>
            <a:ext cx="3127109" cy="30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a:solidFill>
                  <a:srgbClr val="0F172A"/>
                </a:solidFill>
                <a:latin typeface="Plus Jakarta Sans"/>
                <a:ea typeface="Plus Jakarta Sans"/>
                <a:cs typeface="Plus Jakarta Sans"/>
                <a:sym typeface="Plus Jakarta Sans"/>
              </a:rPr>
              <a:t>第三国間取引での強制</a:t>
            </a:r>
            <a:endParaRPr/>
          </a:p>
        </p:txBody>
      </p:sp>
      <p:sp>
        <p:nvSpPr>
          <p:cNvPr id="121" name="Google Shape;121;p16"/>
          <p:cNvSpPr txBox="1"/>
          <p:nvPr/>
        </p:nvSpPr>
        <p:spPr>
          <a:xfrm>
            <a:off x="4606974" y="3720703"/>
            <a:ext cx="2978199" cy="1035843"/>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日本が中東から原油を輸入する際、米国が関与しない取引であっても「ドル払い」が必須。各国がドル保有を強いられる。</a:t>
            </a:r>
            <a:endParaRPr/>
          </a:p>
        </p:txBody>
      </p:sp>
      <p:sp>
        <p:nvSpPr>
          <p:cNvPr id="122" name="Google Shape;122;p16"/>
          <p:cNvSpPr txBox="1"/>
          <p:nvPr/>
        </p:nvSpPr>
        <p:spPr>
          <a:xfrm>
            <a:off x="8366224" y="3301603"/>
            <a:ext cx="3127109" cy="30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a:solidFill>
                  <a:srgbClr val="0F172A"/>
                </a:solidFill>
                <a:latin typeface="Plus Jakarta Sans"/>
                <a:ea typeface="Plus Jakarta Sans"/>
                <a:cs typeface="Plus Jakarta Sans"/>
                <a:sym typeface="Plus Jakarta Sans"/>
              </a:rPr>
              <a:t>無制限の通貨発行権</a:t>
            </a:r>
            <a:endParaRPr/>
          </a:p>
        </p:txBody>
      </p:sp>
      <p:sp>
        <p:nvSpPr>
          <p:cNvPr id="123" name="Google Shape;123;p16"/>
          <p:cNvSpPr txBox="1"/>
          <p:nvPr/>
        </p:nvSpPr>
        <p:spPr>
          <a:xfrm>
            <a:off x="8366224" y="3720703"/>
            <a:ext cx="2978199" cy="776882"/>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世界中で使用される通貨の発行権を自国だけで握る。他国には真似できない究極の経済的特権を行使可能。</a:t>
            </a:r>
            <a:endParaRPr/>
          </a:p>
        </p:txBody>
      </p:sp>
      <p:pic>
        <p:nvPicPr>
          <p:cNvPr id="124" name="Google Shape;124;p16" descr="image.png"/>
          <p:cNvPicPr preferRelativeResize="0"/>
          <p:nvPr/>
        </p:nvPicPr>
        <p:blipFill rotWithShape="1">
          <a:blip r:embed="rId7">
            <a:alphaModFix/>
          </a:blip>
          <a:srcRect/>
          <a:stretch/>
        </p:blipFill>
        <p:spPr>
          <a:xfrm>
            <a:off x="847725" y="2758678"/>
            <a:ext cx="281582" cy="361950"/>
          </a:xfrm>
          <a:prstGeom prst="rect">
            <a:avLst/>
          </a:prstGeom>
          <a:noFill/>
          <a:ln>
            <a:noFill/>
          </a:ln>
        </p:spPr>
      </p:pic>
      <p:pic>
        <p:nvPicPr>
          <p:cNvPr id="125" name="Google Shape;125;p16" descr="image.png"/>
          <p:cNvPicPr preferRelativeResize="0"/>
          <p:nvPr/>
        </p:nvPicPr>
        <p:blipFill rotWithShape="1">
          <a:blip r:embed="rId8">
            <a:alphaModFix/>
          </a:blip>
          <a:srcRect/>
          <a:stretch/>
        </p:blipFill>
        <p:spPr>
          <a:xfrm>
            <a:off x="4606974" y="2758678"/>
            <a:ext cx="281582" cy="361950"/>
          </a:xfrm>
          <a:prstGeom prst="rect">
            <a:avLst/>
          </a:prstGeom>
          <a:noFill/>
          <a:ln>
            <a:noFill/>
          </a:ln>
        </p:spPr>
      </p:pic>
      <p:pic>
        <p:nvPicPr>
          <p:cNvPr id="126" name="Google Shape;126;p16" descr="image.png"/>
          <p:cNvPicPr preferRelativeResize="0"/>
          <p:nvPr/>
        </p:nvPicPr>
        <p:blipFill rotWithShape="1">
          <a:blip r:embed="rId9">
            <a:alphaModFix/>
          </a:blip>
          <a:srcRect/>
          <a:stretch/>
        </p:blipFill>
        <p:spPr>
          <a:xfrm>
            <a:off x="8366224" y="2758678"/>
            <a:ext cx="281582" cy="361950"/>
          </a:xfrm>
          <a:prstGeom prst="rect">
            <a:avLst/>
          </a:prstGeom>
          <a:noFill/>
          <a:ln>
            <a:noFill/>
          </a:ln>
        </p:spPr>
      </p:pic>
      <p:sp>
        <p:nvSpPr>
          <p:cNvPr id="127" name="Google Shape;127;p16"/>
          <p:cNvSpPr txBox="1"/>
          <p:nvPr/>
        </p:nvSpPr>
        <p:spPr>
          <a:xfrm>
            <a:off x="723900" y="476250"/>
            <a:ext cx="11441430" cy="4667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a:solidFill>
                  <a:srgbClr val="1E3A8A"/>
                </a:solidFill>
                <a:latin typeface="Plus Jakarta Sans"/>
                <a:ea typeface="Plus Jakarta Sans"/>
                <a:cs typeface="Plus Jakarta Sans"/>
                <a:sym typeface="Plus Jakarta Sans"/>
              </a:rPr>
              <a:t>第3の柱：基軸通貨（米ドル）の特権</a:t>
            </a:r>
            <a:endParaRPr/>
          </a:p>
        </p:txBody>
      </p:sp>
      <p:sp>
        <p:nvSpPr>
          <p:cNvPr id="128" name="Google Shape;128;p16"/>
          <p:cNvSpPr/>
          <p:nvPr/>
        </p:nvSpPr>
        <p:spPr>
          <a:xfrm>
            <a:off x="571500" y="476250"/>
            <a:ext cx="57150" cy="466725"/>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2"/>
        <p:cNvGrpSpPr/>
        <p:nvPr/>
      </p:nvGrpSpPr>
      <p:grpSpPr>
        <a:xfrm>
          <a:off x="0" y="0"/>
          <a:ext cx="0" cy="0"/>
          <a:chOff x="0" y="0"/>
          <a:chExt cx="0" cy="0"/>
        </a:xfrm>
      </p:grpSpPr>
      <p:pic>
        <p:nvPicPr>
          <p:cNvPr id="133" name="Google Shape;133;p17"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34" name="Google Shape;134;p17" descr="image.png"/>
          <p:cNvPicPr preferRelativeResize="0"/>
          <p:nvPr/>
        </p:nvPicPr>
        <p:blipFill rotWithShape="1">
          <a:blip r:embed="rId4">
            <a:alphaModFix/>
          </a:blip>
          <a:srcRect/>
          <a:stretch/>
        </p:blipFill>
        <p:spPr>
          <a:xfrm>
            <a:off x="571500" y="2771775"/>
            <a:ext cx="5334000" cy="2066925"/>
          </a:xfrm>
          <a:prstGeom prst="rect">
            <a:avLst/>
          </a:prstGeom>
          <a:noFill/>
          <a:ln>
            <a:noFill/>
          </a:ln>
        </p:spPr>
      </p:pic>
      <p:sp>
        <p:nvSpPr>
          <p:cNvPr id="135" name="Google Shape;135;p17"/>
          <p:cNvSpPr txBox="1"/>
          <p:nvPr/>
        </p:nvSpPr>
        <p:spPr>
          <a:xfrm>
            <a:off x="771525" y="3162300"/>
            <a:ext cx="4933950" cy="9144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7200" b="0" i="0" u="none" strike="noStrike" cap="none">
                <a:solidFill>
                  <a:srgbClr val="2563EB"/>
                </a:solidFill>
                <a:latin typeface="Plus Jakarta Sans ExtraBold"/>
                <a:ea typeface="Plus Jakarta Sans ExtraBold"/>
                <a:cs typeface="Plus Jakarta Sans ExtraBold"/>
                <a:sym typeface="Plus Jakarta Sans ExtraBold"/>
              </a:rPr>
              <a:t>35兆ドル</a:t>
            </a:r>
            <a:endParaRPr/>
          </a:p>
        </p:txBody>
      </p:sp>
      <p:sp>
        <p:nvSpPr>
          <p:cNvPr id="136" name="Google Shape;136;p17"/>
          <p:cNvSpPr txBox="1"/>
          <p:nvPr/>
        </p:nvSpPr>
        <p:spPr>
          <a:xfrm>
            <a:off x="771525" y="4191000"/>
            <a:ext cx="4933950" cy="257175"/>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500" b="1" i="0" u="none" strike="noStrike" cap="none">
                <a:solidFill>
                  <a:srgbClr val="475569"/>
                </a:solidFill>
                <a:latin typeface="Noto Sans JP"/>
                <a:ea typeface="Noto Sans JP"/>
                <a:cs typeface="Noto Sans JP"/>
                <a:sym typeface="Noto Sans JP"/>
              </a:rPr>
              <a:t>米国政府の債務残高（約5,250兆円）</a:t>
            </a:r>
            <a:endParaRPr/>
          </a:p>
        </p:txBody>
      </p:sp>
      <p:sp>
        <p:nvSpPr>
          <p:cNvPr id="137" name="Google Shape;137;p17"/>
          <p:cNvSpPr txBox="1"/>
          <p:nvPr/>
        </p:nvSpPr>
        <p:spPr>
          <a:xfrm>
            <a:off x="6286500" y="2833985"/>
            <a:ext cx="5600700" cy="30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a:solidFill>
                  <a:srgbClr val="0F172A"/>
                </a:solidFill>
                <a:latin typeface="Plus Jakarta Sans"/>
                <a:ea typeface="Plus Jakarta Sans"/>
                <a:cs typeface="Plus Jakarta Sans"/>
                <a:sym typeface="Plus Jakarta Sans"/>
              </a:rPr>
              <a:t>「自国通貨を刷って返せる」構造</a:t>
            </a:r>
            <a:endParaRPr/>
          </a:p>
        </p:txBody>
      </p:sp>
      <p:sp>
        <p:nvSpPr>
          <p:cNvPr id="138" name="Google Shape;138;p17"/>
          <p:cNvSpPr txBox="1"/>
          <p:nvPr/>
        </p:nvSpPr>
        <p:spPr>
          <a:xfrm>
            <a:off x="6286500" y="3253085"/>
            <a:ext cx="5334000" cy="517921"/>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2024年度の財政赤字は2.1兆ドル（約300兆円）に達するが、債務はすべて米ドル建て。</a:t>
            </a:r>
            <a:endParaRPr/>
          </a:p>
        </p:txBody>
      </p:sp>
      <p:sp>
        <p:nvSpPr>
          <p:cNvPr id="139" name="Google Shape;139;p17"/>
          <p:cNvSpPr txBox="1"/>
          <p:nvPr/>
        </p:nvSpPr>
        <p:spPr>
          <a:xfrm>
            <a:off x="6286500" y="3885307"/>
            <a:ext cx="5334000" cy="776882"/>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トランプ元大統領も「米国はドルを印刷できるためデフォルトする必要がない」と指摘した通り、基軸通貨国ゆえに破綻を回避できる特殊な構造が存在する。</a:t>
            </a:r>
            <a:endParaRPr/>
          </a:p>
        </p:txBody>
      </p:sp>
      <p:sp>
        <p:nvSpPr>
          <p:cNvPr id="140" name="Google Shape;140;p17"/>
          <p:cNvSpPr txBox="1"/>
          <p:nvPr/>
        </p:nvSpPr>
        <p:spPr>
          <a:xfrm>
            <a:off x="723900" y="476250"/>
            <a:ext cx="11441430" cy="4667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a:solidFill>
                  <a:srgbClr val="1E3A8A"/>
                </a:solidFill>
                <a:latin typeface="Plus Jakarta Sans"/>
                <a:ea typeface="Plus Jakarta Sans"/>
                <a:cs typeface="Plus Jakarta Sans"/>
                <a:sym typeface="Plus Jakarta Sans"/>
              </a:rPr>
              <a:t>巨額の債務を可能にする特権構造</a:t>
            </a:r>
            <a:endParaRPr/>
          </a:p>
        </p:txBody>
      </p:sp>
      <p:sp>
        <p:nvSpPr>
          <p:cNvPr id="141" name="Google Shape;141;p17"/>
          <p:cNvSpPr/>
          <p:nvPr/>
        </p:nvSpPr>
        <p:spPr>
          <a:xfrm>
            <a:off x="571500" y="476250"/>
            <a:ext cx="57150" cy="466725"/>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45"/>
        <p:cNvGrpSpPr/>
        <p:nvPr/>
      </p:nvGrpSpPr>
      <p:grpSpPr>
        <a:xfrm>
          <a:off x="0" y="0"/>
          <a:ext cx="0" cy="0"/>
          <a:chOff x="0" y="0"/>
          <a:chExt cx="0" cy="0"/>
        </a:xfrm>
      </p:grpSpPr>
      <p:sp>
        <p:nvSpPr>
          <p:cNvPr id="148" name="Google Shape;148;p18"/>
          <p:cNvSpPr txBox="1"/>
          <p:nvPr/>
        </p:nvSpPr>
        <p:spPr>
          <a:xfrm>
            <a:off x="1589968" y="3086100"/>
            <a:ext cx="9012063" cy="609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3600" b="1" i="0" u="none" strike="noStrike" cap="none">
                <a:solidFill>
                  <a:srgbClr val="0F172A"/>
                </a:solidFill>
                <a:latin typeface="Plus Jakarta Sans"/>
                <a:ea typeface="Plus Jakarta Sans"/>
                <a:cs typeface="Plus Jakarta Sans"/>
                <a:sym typeface="Plus Jakarta Sans"/>
              </a:rPr>
              <a:t>第2章：40年以上赤字でも破綻しない理由</a:t>
            </a:r>
            <a:endParaRPr/>
          </a:p>
        </p:txBody>
      </p:sp>
      <p:sp>
        <p:nvSpPr>
          <p:cNvPr id="149" name="Google Shape;149;p18"/>
          <p:cNvSpPr txBox="1"/>
          <p:nvPr/>
        </p:nvSpPr>
        <p:spPr>
          <a:xfrm>
            <a:off x="3143250" y="3848100"/>
            <a:ext cx="5905500" cy="30480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500" b="0" i="0" u="none" strike="noStrike" cap="none" dirty="0" err="1">
                <a:solidFill>
                  <a:srgbClr val="334155"/>
                </a:solidFill>
                <a:latin typeface="Noto Sans JP"/>
                <a:ea typeface="Noto Sans JP"/>
                <a:cs typeface="Noto Sans JP"/>
                <a:sym typeface="Noto Sans JP"/>
              </a:rPr>
              <a:t>普通の国なら通貨危機に陥る貿易赤字を「ドル還流システム」で相殺</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3"/>
        <p:cNvGrpSpPr/>
        <p:nvPr/>
      </p:nvGrpSpPr>
      <p:grpSpPr>
        <a:xfrm>
          <a:off x="0" y="0"/>
          <a:ext cx="0" cy="0"/>
          <a:chOff x="0" y="0"/>
          <a:chExt cx="0" cy="0"/>
        </a:xfrm>
      </p:grpSpPr>
      <p:pic>
        <p:nvPicPr>
          <p:cNvPr id="154" name="Google Shape;154;p19" descr="image.png"/>
          <p:cNvPicPr preferRelativeResize="0"/>
          <p:nvPr/>
        </p:nvPicPr>
        <p:blipFill rotWithShape="1">
          <a:blip r:embed="rId3">
            <a:alphaModFix/>
          </a:blip>
          <a:srcRect/>
          <a:stretch/>
        </p:blipFill>
        <p:spPr>
          <a:xfrm>
            <a:off x="-110278" y="-1943673"/>
            <a:ext cx="12192000" cy="4622544"/>
          </a:xfrm>
          <a:prstGeom prst="rect">
            <a:avLst/>
          </a:prstGeom>
          <a:noFill/>
          <a:ln>
            <a:noFill/>
          </a:ln>
        </p:spPr>
      </p:pic>
      <p:pic>
        <p:nvPicPr>
          <p:cNvPr id="155" name="Google Shape;155;p19" descr="image.png"/>
          <p:cNvPicPr preferRelativeResize="0"/>
          <p:nvPr/>
        </p:nvPicPr>
        <p:blipFill rotWithShape="1">
          <a:blip r:embed="rId4">
            <a:alphaModFix/>
          </a:blip>
          <a:srcRect/>
          <a:stretch/>
        </p:blipFill>
        <p:spPr>
          <a:xfrm>
            <a:off x="492442" y="1158605"/>
            <a:ext cx="5334000" cy="1318239"/>
          </a:xfrm>
          <a:prstGeom prst="rect">
            <a:avLst/>
          </a:prstGeom>
          <a:noFill/>
          <a:ln>
            <a:noFill/>
          </a:ln>
        </p:spPr>
      </p:pic>
      <p:pic>
        <p:nvPicPr>
          <p:cNvPr id="156" name="Google Shape;156;p19" descr="image.png"/>
          <p:cNvPicPr preferRelativeResize="0"/>
          <p:nvPr/>
        </p:nvPicPr>
        <p:blipFill rotWithShape="1">
          <a:blip r:embed="rId5">
            <a:alphaModFix/>
          </a:blip>
          <a:srcRect/>
          <a:stretch/>
        </p:blipFill>
        <p:spPr>
          <a:xfrm>
            <a:off x="6187660" y="1158605"/>
            <a:ext cx="5334000" cy="1318239"/>
          </a:xfrm>
          <a:prstGeom prst="rect">
            <a:avLst/>
          </a:prstGeom>
          <a:noFill/>
          <a:ln>
            <a:noFill/>
          </a:ln>
        </p:spPr>
      </p:pic>
      <p:sp>
        <p:nvSpPr>
          <p:cNvPr id="157" name="Google Shape;157;p19"/>
          <p:cNvSpPr txBox="1"/>
          <p:nvPr/>
        </p:nvSpPr>
        <p:spPr>
          <a:xfrm>
            <a:off x="853660" y="1262234"/>
            <a:ext cx="4940617" cy="30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a:solidFill>
                  <a:srgbClr val="1E3A8A"/>
                </a:solidFill>
                <a:latin typeface="Plus Jakarta Sans"/>
                <a:ea typeface="Plus Jakarta Sans"/>
                <a:cs typeface="Plus Jakarta Sans"/>
                <a:sym typeface="Plus Jakarta Sans"/>
              </a:rPr>
              <a:t>一般国家：メキシコ通貨危機の例（1994）</a:t>
            </a:r>
            <a:endParaRPr dirty="0"/>
          </a:p>
        </p:txBody>
      </p:sp>
      <p:sp>
        <p:nvSpPr>
          <p:cNvPr id="158" name="Google Shape;158;p19"/>
          <p:cNvSpPr txBox="1"/>
          <p:nvPr/>
        </p:nvSpPr>
        <p:spPr>
          <a:xfrm>
            <a:off x="801056" y="1535048"/>
            <a:ext cx="4940617" cy="941796"/>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dirty="0" err="1">
                <a:solidFill>
                  <a:srgbClr val="334155"/>
                </a:solidFill>
                <a:latin typeface="Noto Sans JP"/>
                <a:ea typeface="Noto Sans JP"/>
                <a:cs typeface="Noto Sans JP"/>
                <a:sym typeface="Noto Sans JP"/>
              </a:rPr>
              <a:t>貿易赤字拡大</a:t>
            </a:r>
            <a:r>
              <a:rPr lang="en-US" sz="1275" b="0" i="0" u="none" strike="noStrike" cap="none" dirty="0">
                <a:solidFill>
                  <a:srgbClr val="334155"/>
                </a:solidFill>
                <a:latin typeface="Noto Sans JP"/>
                <a:ea typeface="Noto Sans JP"/>
                <a:cs typeface="Noto Sans JP"/>
                <a:sym typeface="Noto Sans JP"/>
              </a:rPr>
              <a:t> → </a:t>
            </a:r>
            <a:r>
              <a:rPr lang="en-US" sz="1275" b="0" i="0" u="none" strike="noStrike" cap="none" dirty="0" err="1">
                <a:solidFill>
                  <a:srgbClr val="334155"/>
                </a:solidFill>
                <a:latin typeface="Noto Sans JP"/>
                <a:ea typeface="Noto Sans JP"/>
                <a:cs typeface="Noto Sans JP"/>
                <a:sym typeface="Noto Sans JP"/>
              </a:rPr>
              <a:t>通貨安を買い支えきれず急落</a:t>
            </a:r>
            <a:r>
              <a:rPr lang="en-US" sz="1275" b="0" i="0" u="none" strike="noStrike" cap="none" dirty="0">
                <a:solidFill>
                  <a:srgbClr val="334155"/>
                </a:solidFill>
                <a:latin typeface="Noto Sans JP"/>
                <a:ea typeface="Noto Sans JP"/>
                <a:cs typeface="Noto Sans JP"/>
                <a:sym typeface="Noto Sans JP"/>
              </a:rPr>
              <a:t> → </a:t>
            </a:r>
            <a:r>
              <a:rPr lang="en-US" sz="1275" b="0" i="0" u="none" strike="noStrike" cap="none" dirty="0" err="1">
                <a:solidFill>
                  <a:srgbClr val="334155"/>
                </a:solidFill>
                <a:latin typeface="Noto Sans JP"/>
                <a:ea typeface="Noto Sans JP"/>
                <a:cs typeface="Noto Sans JP"/>
                <a:sym typeface="Noto Sans JP"/>
              </a:rPr>
              <a:t>資本が一斉逃避し外貨準備が底をつく</a:t>
            </a:r>
            <a:r>
              <a:rPr lang="en-US" sz="1275" b="0" i="0" u="none" strike="noStrike" cap="none" dirty="0">
                <a:solidFill>
                  <a:srgbClr val="334155"/>
                </a:solidFill>
                <a:latin typeface="Noto Sans JP"/>
                <a:ea typeface="Noto Sans JP"/>
                <a:cs typeface="Noto Sans JP"/>
                <a:sym typeface="Noto Sans JP"/>
              </a:rPr>
              <a:t> → </a:t>
            </a:r>
            <a:r>
              <a:rPr lang="en-US" sz="1275" b="0" i="0" u="none" strike="noStrike" cap="none" dirty="0" err="1">
                <a:solidFill>
                  <a:srgbClr val="334155"/>
                </a:solidFill>
                <a:latin typeface="Noto Sans JP"/>
                <a:ea typeface="Noto Sans JP"/>
                <a:cs typeface="Noto Sans JP"/>
                <a:sym typeface="Noto Sans JP"/>
              </a:rPr>
              <a:t>通貨危機（GDP</a:t>
            </a:r>
            <a:r>
              <a:rPr lang="en-US" sz="1275" b="0" i="0" u="none" strike="noStrike" cap="none" dirty="0">
                <a:solidFill>
                  <a:srgbClr val="334155"/>
                </a:solidFill>
                <a:latin typeface="Noto Sans JP"/>
                <a:ea typeface="Noto Sans JP"/>
                <a:cs typeface="Noto Sans JP"/>
                <a:sym typeface="Noto Sans JP"/>
              </a:rPr>
              <a:t> growth -6.9%、インフレ率52%へ）。</a:t>
            </a:r>
            <a:endParaRPr dirty="0"/>
          </a:p>
        </p:txBody>
      </p:sp>
      <p:sp>
        <p:nvSpPr>
          <p:cNvPr id="159" name="Google Shape;159;p19"/>
          <p:cNvSpPr txBox="1"/>
          <p:nvPr/>
        </p:nvSpPr>
        <p:spPr>
          <a:xfrm>
            <a:off x="6357291" y="1208327"/>
            <a:ext cx="4882017"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dirty="0">
                <a:solidFill>
                  <a:srgbClr val="1E3A8A"/>
                </a:solidFill>
                <a:latin typeface="Plus Jakarta Sans"/>
                <a:ea typeface="Plus Jakarta Sans"/>
                <a:cs typeface="Plus Jakarta Sans"/>
                <a:sym typeface="Plus Jakarta Sans"/>
              </a:rPr>
              <a:t>アメリカ：44年連続赤字でも健全</a:t>
            </a:r>
            <a:endParaRPr dirty="0"/>
          </a:p>
        </p:txBody>
      </p:sp>
      <p:sp>
        <p:nvSpPr>
          <p:cNvPr id="160" name="Google Shape;160;p19"/>
          <p:cNvSpPr txBox="1"/>
          <p:nvPr/>
        </p:nvSpPr>
        <p:spPr>
          <a:xfrm>
            <a:off x="6429161" y="1535048"/>
            <a:ext cx="5039895" cy="627864"/>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dirty="0">
                <a:solidFill>
                  <a:srgbClr val="334155"/>
                </a:solidFill>
                <a:latin typeface="Noto Sans JP"/>
                <a:ea typeface="Noto Sans JP"/>
                <a:cs typeface="Noto Sans JP"/>
                <a:sym typeface="Noto Sans JP"/>
              </a:rPr>
              <a:t>1981年以降、毎年巨額の貿易赤字（2023年は約1.15兆ドル）を出しながらも通貨崩壊しない。流出したドルが国内に戻る仕組みが存在。</a:t>
            </a:r>
            <a:endParaRPr dirty="0"/>
          </a:p>
        </p:txBody>
      </p:sp>
      <p:sp>
        <p:nvSpPr>
          <p:cNvPr id="161" name="Google Shape;161;p19"/>
          <p:cNvSpPr txBox="1"/>
          <p:nvPr/>
        </p:nvSpPr>
        <p:spPr>
          <a:xfrm>
            <a:off x="723900" y="476250"/>
            <a:ext cx="11441430" cy="4667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dirty="0" err="1">
                <a:solidFill>
                  <a:srgbClr val="1E3A8A"/>
                </a:solidFill>
                <a:latin typeface="Plus Jakarta Sans"/>
                <a:ea typeface="Plus Jakarta Sans"/>
                <a:cs typeface="Plus Jakarta Sans"/>
                <a:sym typeface="Plus Jakarta Sans"/>
              </a:rPr>
              <a:t>通常国とアメリカの構造的相違</a:t>
            </a:r>
            <a:endParaRPr dirty="0"/>
          </a:p>
        </p:txBody>
      </p:sp>
      <p:sp>
        <p:nvSpPr>
          <p:cNvPr id="162" name="Google Shape;162;p19"/>
          <p:cNvSpPr/>
          <p:nvPr/>
        </p:nvSpPr>
        <p:spPr>
          <a:xfrm>
            <a:off x="571500" y="476250"/>
            <a:ext cx="57150" cy="466725"/>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3" name="テキスト ボックス 2">
            <a:extLst>
              <a:ext uri="{FF2B5EF4-FFF2-40B4-BE49-F238E27FC236}">
                <a16:creationId xmlns:a16="http://schemas.microsoft.com/office/drawing/2014/main" id="{DFC5C450-BAFB-BFE8-8576-6A776C4A3ABB}"/>
              </a:ext>
            </a:extLst>
          </p:cNvPr>
          <p:cNvSpPr txBox="1"/>
          <p:nvPr/>
        </p:nvSpPr>
        <p:spPr>
          <a:xfrm>
            <a:off x="492442" y="2678872"/>
            <a:ext cx="5301835" cy="2308324"/>
          </a:xfrm>
          <a:prstGeom prst="rect">
            <a:avLst/>
          </a:prstGeom>
          <a:noFill/>
        </p:spPr>
        <p:txBody>
          <a:bodyPr wrap="square" rtlCol="0">
            <a:spAutoFit/>
          </a:bodyPr>
          <a:lstStyle/>
          <a:p>
            <a:r>
              <a:rPr kumimoji="1" lang="ja-JP" altLang="en-US" dirty="0"/>
              <a:t>北米自由貿易協定が発効　→　アメリカからの輸入が急増　→　貿易赤字拡大→　通貨安（ペソ）</a:t>
            </a:r>
            <a:endParaRPr kumimoji="1" lang="en-US" altLang="ja-JP" dirty="0"/>
          </a:p>
          <a:p>
            <a:r>
              <a:rPr kumimoji="1" lang="ja-JP" altLang="en-US" dirty="0"/>
              <a:t>→　メキシコ政府の介入（買い支え）</a:t>
            </a:r>
            <a:endParaRPr kumimoji="1" lang="en-US" altLang="ja-JP" dirty="0"/>
          </a:p>
          <a:p>
            <a:r>
              <a:rPr kumimoji="1" lang="ja-JP" altLang="en-US" dirty="0"/>
              <a:t>→赤字の恒常化　→　ペソを１５％切り下げ　</a:t>
            </a:r>
            <a:endParaRPr kumimoji="1" lang="en-US" altLang="ja-JP" dirty="0"/>
          </a:p>
          <a:p>
            <a:r>
              <a:rPr kumimoji="1" lang="ja-JP" altLang="en-US" dirty="0"/>
              <a:t>→資本が一斉に逃避　→　外貨準備が底をつき　→通貨危機</a:t>
            </a:r>
            <a:endParaRPr kumimoji="1" lang="en-US" altLang="ja-JP" dirty="0"/>
          </a:p>
          <a:p>
            <a:r>
              <a:rPr kumimoji="1" lang="ja-JP" altLang="en-US" dirty="0"/>
              <a:t>１９９５年の</a:t>
            </a:r>
            <a:r>
              <a:rPr kumimoji="1" lang="en-US" altLang="ja-JP" dirty="0"/>
              <a:t>GDP</a:t>
            </a:r>
            <a:r>
              <a:rPr kumimoji="1" lang="ja-JP" altLang="en-US" dirty="0"/>
              <a:t>成長率はマイナス６．９％</a:t>
            </a:r>
            <a:endParaRPr kumimoji="1" lang="en-US" altLang="ja-JP" dirty="0"/>
          </a:p>
          <a:p>
            <a:r>
              <a:rPr kumimoji="1" lang="ja-JP" altLang="en-US" dirty="0"/>
              <a:t>インフレ率が５２％</a:t>
            </a:r>
          </a:p>
        </p:txBody>
      </p:sp>
      <p:sp>
        <p:nvSpPr>
          <p:cNvPr id="4" name="テキスト ボックス 3">
            <a:extLst>
              <a:ext uri="{FF2B5EF4-FFF2-40B4-BE49-F238E27FC236}">
                <a16:creationId xmlns:a16="http://schemas.microsoft.com/office/drawing/2014/main" id="{C5DB487D-8A9C-ED08-10BA-F5C1C78A5A0C}"/>
              </a:ext>
            </a:extLst>
          </p:cNvPr>
          <p:cNvSpPr txBox="1"/>
          <p:nvPr/>
        </p:nvSpPr>
        <p:spPr>
          <a:xfrm>
            <a:off x="6287082" y="2853287"/>
            <a:ext cx="5301835" cy="3693319"/>
          </a:xfrm>
          <a:prstGeom prst="rect">
            <a:avLst/>
          </a:prstGeom>
          <a:noFill/>
        </p:spPr>
        <p:txBody>
          <a:bodyPr wrap="square" rtlCol="0">
            <a:spAutoFit/>
          </a:bodyPr>
          <a:lstStyle/>
          <a:p>
            <a:r>
              <a:rPr kumimoji="1" lang="ja-JP" altLang="en-US" dirty="0"/>
              <a:t>・貿易赤字は膨大（毎日ドルが大量に外に出る）</a:t>
            </a:r>
            <a:endParaRPr kumimoji="1" lang="en-US" altLang="ja-JP" dirty="0"/>
          </a:p>
          <a:p>
            <a:r>
              <a:rPr kumimoji="1" lang="ja-JP" altLang="en-US" dirty="0"/>
              <a:t>　→　高金利政策（アメリカ国債等）</a:t>
            </a:r>
            <a:endParaRPr kumimoji="1" lang="en-US" altLang="ja-JP" dirty="0"/>
          </a:p>
          <a:p>
            <a:r>
              <a:rPr kumimoji="1" lang="ja-JP" altLang="en-US" dirty="0"/>
              <a:t>・貿易を通して海外へ出ていった米ドルは、米国　</a:t>
            </a:r>
            <a:endParaRPr kumimoji="1" lang="en-US" altLang="ja-JP" dirty="0"/>
          </a:p>
          <a:p>
            <a:r>
              <a:rPr kumimoji="1" lang="ja-JP" altLang="en-US" dirty="0"/>
              <a:t>　への債券・株式投資として戻ってくる仕組み</a:t>
            </a:r>
            <a:endParaRPr kumimoji="1" lang="en-US" altLang="ja-JP" dirty="0"/>
          </a:p>
          <a:p>
            <a:r>
              <a:rPr kumimoji="1" lang="ja-JP" altLang="en-US" dirty="0"/>
              <a:t>・米ドルが基軸通貨</a:t>
            </a:r>
            <a:endParaRPr kumimoji="1" lang="en-US" altLang="ja-JP" dirty="0"/>
          </a:p>
          <a:p>
            <a:r>
              <a:rPr kumimoji="1" lang="ja-JP" altLang="en-US" dirty="0"/>
              <a:t>　通貨の価値は需要と供給で決まります。</a:t>
            </a:r>
            <a:endParaRPr kumimoji="1" lang="en-US" altLang="ja-JP" dirty="0"/>
          </a:p>
          <a:p>
            <a:r>
              <a:rPr kumimoji="1" lang="ja-JP" altLang="en-US" dirty="0"/>
              <a:t>　対アメリカだけでなく、アメリカが関係なくて　　</a:t>
            </a:r>
            <a:endParaRPr kumimoji="1" lang="en-US" altLang="ja-JP" dirty="0"/>
          </a:p>
          <a:p>
            <a:r>
              <a:rPr kumimoji="1" lang="ja-JP" altLang="en-US" dirty="0"/>
              <a:t>　も米ドルでの取引をしている。</a:t>
            </a:r>
            <a:endParaRPr kumimoji="1" lang="en-US" altLang="ja-JP" dirty="0"/>
          </a:p>
          <a:p>
            <a:r>
              <a:rPr kumimoji="1" lang="ja-JP" altLang="en-US" dirty="0"/>
              <a:t>　→外貨準備として世界中の中央銀行が米ドルを　</a:t>
            </a:r>
            <a:endParaRPr kumimoji="1" lang="en-US" altLang="ja-JP" dirty="0"/>
          </a:p>
          <a:p>
            <a:r>
              <a:rPr kumimoji="1" lang="ja-JP" altLang="en-US" dirty="0"/>
              <a:t>　外貨保有している。</a:t>
            </a:r>
            <a:endParaRPr kumimoji="1" lang="en-US" altLang="ja-JP" dirty="0"/>
          </a:p>
          <a:p>
            <a:r>
              <a:rPr kumimoji="1" lang="ja-JP" altLang="en-US" dirty="0"/>
              <a:t>・米ドルは基軸通貨（世界通貨）なので莫大な貿　</a:t>
            </a:r>
            <a:endParaRPr kumimoji="1" lang="en-US" altLang="ja-JP" dirty="0"/>
          </a:p>
          <a:p>
            <a:r>
              <a:rPr kumimoji="1" lang="ja-JP" altLang="en-US" dirty="0"/>
              <a:t>　易赤字があっても、その価値の下がり方は非常</a:t>
            </a:r>
            <a:endParaRPr kumimoji="1" lang="en-US" altLang="ja-JP" dirty="0"/>
          </a:p>
          <a:p>
            <a:r>
              <a:rPr kumimoji="1" lang="ja-JP" altLang="en-US" dirty="0"/>
              <a:t>　に穏やかだった。</a:t>
            </a:r>
          </a:p>
        </p:txBody>
      </p:sp>
      <p:sp>
        <p:nvSpPr>
          <p:cNvPr id="5" name="四角形: 1 つの角を切り取る 4">
            <a:extLst>
              <a:ext uri="{FF2B5EF4-FFF2-40B4-BE49-F238E27FC236}">
                <a16:creationId xmlns:a16="http://schemas.microsoft.com/office/drawing/2014/main" id="{35D32469-A16A-33F1-5BEE-FFB4BE9D54E9}"/>
              </a:ext>
            </a:extLst>
          </p:cNvPr>
          <p:cNvSpPr/>
          <p:nvPr/>
        </p:nvSpPr>
        <p:spPr>
          <a:xfrm>
            <a:off x="1245238" y="5322952"/>
            <a:ext cx="3703550" cy="1155963"/>
          </a:xfrm>
          <a:prstGeom prst="snip1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日本は２０２５年４月時点で</a:t>
            </a:r>
            <a:endParaRPr kumimoji="1" lang="en-US" altLang="ja-JP" sz="1200" dirty="0">
              <a:solidFill>
                <a:schemeClr val="tx1"/>
              </a:solidFill>
            </a:endParaRPr>
          </a:p>
          <a:p>
            <a:pPr algn="ctr"/>
            <a:r>
              <a:rPr kumimoji="1" lang="ja-JP" altLang="en-US" sz="1200" dirty="0">
                <a:solidFill>
                  <a:schemeClr val="tx1"/>
                </a:solidFill>
              </a:rPr>
              <a:t>米国債を１兆１３５０億ドル保有</a:t>
            </a:r>
            <a:endParaRPr kumimoji="1" lang="en-US" altLang="ja-JP" sz="1200" dirty="0">
              <a:solidFill>
                <a:schemeClr val="tx1"/>
              </a:solidFill>
            </a:endParaRPr>
          </a:p>
          <a:p>
            <a:pPr algn="ctr"/>
            <a:r>
              <a:rPr kumimoji="1" lang="ja-JP" altLang="en-US" sz="1200" dirty="0">
                <a:solidFill>
                  <a:schemeClr val="tx1"/>
                </a:solidFill>
              </a:rPr>
              <a:t>米国のダウ平均株価は１９９５年から３０年間で</a:t>
            </a:r>
            <a:endParaRPr kumimoji="1" lang="en-US" altLang="ja-JP" sz="1200" dirty="0">
              <a:solidFill>
                <a:schemeClr val="tx1"/>
              </a:solidFill>
            </a:endParaRPr>
          </a:p>
          <a:p>
            <a:pPr algn="ctr"/>
            <a:r>
              <a:rPr kumimoji="1" lang="ja-JP" altLang="en-US" sz="1200" dirty="0">
                <a:solidFill>
                  <a:schemeClr val="tx1"/>
                </a:solidFill>
              </a:rPr>
              <a:t>１１倍になっている</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6"/>
        <p:cNvGrpSpPr/>
        <p:nvPr/>
      </p:nvGrpSpPr>
      <p:grpSpPr>
        <a:xfrm>
          <a:off x="0" y="0"/>
          <a:ext cx="0" cy="0"/>
          <a:chOff x="0" y="0"/>
          <a:chExt cx="0" cy="0"/>
        </a:xfrm>
      </p:grpSpPr>
      <p:pic>
        <p:nvPicPr>
          <p:cNvPr id="167" name="Google Shape;167;p20"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68" name="Google Shape;168;p20" descr="image.png"/>
          <p:cNvPicPr preferRelativeResize="0"/>
          <p:nvPr/>
        </p:nvPicPr>
        <p:blipFill rotWithShape="1">
          <a:blip r:embed="rId4">
            <a:alphaModFix/>
          </a:blip>
          <a:srcRect/>
          <a:stretch/>
        </p:blipFill>
        <p:spPr>
          <a:xfrm>
            <a:off x="571500" y="2463403"/>
            <a:ext cx="3530649" cy="2683668"/>
          </a:xfrm>
          <a:prstGeom prst="rect">
            <a:avLst/>
          </a:prstGeom>
          <a:noFill/>
          <a:ln>
            <a:noFill/>
          </a:ln>
        </p:spPr>
      </p:pic>
      <p:pic>
        <p:nvPicPr>
          <p:cNvPr id="169" name="Google Shape;169;p20" descr="image.png"/>
          <p:cNvPicPr preferRelativeResize="0"/>
          <p:nvPr/>
        </p:nvPicPr>
        <p:blipFill rotWithShape="1">
          <a:blip r:embed="rId5">
            <a:alphaModFix/>
          </a:blip>
          <a:srcRect/>
          <a:stretch/>
        </p:blipFill>
        <p:spPr>
          <a:xfrm>
            <a:off x="4330749" y="2463403"/>
            <a:ext cx="3530649" cy="2683668"/>
          </a:xfrm>
          <a:prstGeom prst="rect">
            <a:avLst/>
          </a:prstGeom>
          <a:noFill/>
          <a:ln>
            <a:noFill/>
          </a:ln>
        </p:spPr>
      </p:pic>
      <p:pic>
        <p:nvPicPr>
          <p:cNvPr id="170" name="Google Shape;170;p20" descr="image.png"/>
          <p:cNvPicPr preferRelativeResize="0"/>
          <p:nvPr/>
        </p:nvPicPr>
        <p:blipFill rotWithShape="1">
          <a:blip r:embed="rId6">
            <a:alphaModFix/>
          </a:blip>
          <a:srcRect/>
          <a:stretch/>
        </p:blipFill>
        <p:spPr>
          <a:xfrm>
            <a:off x="8089999" y="2463403"/>
            <a:ext cx="3530649" cy="2683668"/>
          </a:xfrm>
          <a:prstGeom prst="rect">
            <a:avLst/>
          </a:prstGeom>
          <a:noFill/>
          <a:ln>
            <a:noFill/>
          </a:ln>
        </p:spPr>
      </p:pic>
      <p:sp>
        <p:nvSpPr>
          <p:cNvPr id="171" name="Google Shape;171;p20"/>
          <p:cNvSpPr txBox="1"/>
          <p:nvPr/>
        </p:nvSpPr>
        <p:spPr>
          <a:xfrm>
            <a:off x="847725" y="3301603"/>
            <a:ext cx="3127109" cy="30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a:solidFill>
                  <a:srgbClr val="0F172A"/>
                </a:solidFill>
                <a:latin typeface="Plus Jakarta Sans"/>
                <a:ea typeface="Plus Jakarta Sans"/>
                <a:cs typeface="Plus Jakarta Sans"/>
                <a:sym typeface="Plus Jakarta Sans"/>
              </a:rPr>
              <a:t>1. 高金利政策</a:t>
            </a:r>
            <a:endParaRPr/>
          </a:p>
        </p:txBody>
      </p:sp>
      <p:sp>
        <p:nvSpPr>
          <p:cNvPr id="172" name="Google Shape;172;p20"/>
          <p:cNvSpPr txBox="1"/>
          <p:nvPr/>
        </p:nvSpPr>
        <p:spPr>
          <a:xfrm>
            <a:off x="847725" y="3720703"/>
            <a:ext cx="2978199" cy="776882"/>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日米金利差などに代表される魅力的な利回りを提供。世界中の投資家・機関が米国の銀行や資産に資金を預ける。</a:t>
            </a:r>
            <a:endParaRPr/>
          </a:p>
        </p:txBody>
      </p:sp>
      <p:sp>
        <p:nvSpPr>
          <p:cNvPr id="173" name="Google Shape;173;p20"/>
          <p:cNvSpPr txBox="1"/>
          <p:nvPr/>
        </p:nvSpPr>
        <p:spPr>
          <a:xfrm>
            <a:off x="4606974" y="3301603"/>
            <a:ext cx="3127109" cy="30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a:solidFill>
                  <a:srgbClr val="0F172A"/>
                </a:solidFill>
                <a:latin typeface="Plus Jakarta Sans"/>
                <a:ea typeface="Plus Jakarta Sans"/>
                <a:cs typeface="Plus Jakarta Sans"/>
                <a:sym typeface="Plus Jakarta Sans"/>
              </a:rPr>
              <a:t>2. 米国債の大量購入</a:t>
            </a:r>
            <a:endParaRPr/>
          </a:p>
        </p:txBody>
      </p:sp>
      <p:sp>
        <p:nvSpPr>
          <p:cNvPr id="174" name="Google Shape;174;p20"/>
          <p:cNvSpPr txBox="1"/>
          <p:nvPr/>
        </p:nvSpPr>
        <p:spPr>
          <a:xfrm>
            <a:off x="4606974" y="3720703"/>
            <a:ext cx="2978199" cy="1035843"/>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諸国の公的資金・保険・年金が米国債を購入。日本だけでも約1.13兆ドル（約170兆円）の米国債を保有しドルを還流。</a:t>
            </a:r>
            <a:endParaRPr/>
          </a:p>
        </p:txBody>
      </p:sp>
      <p:sp>
        <p:nvSpPr>
          <p:cNvPr id="175" name="Google Shape;175;p20"/>
          <p:cNvSpPr txBox="1"/>
          <p:nvPr/>
        </p:nvSpPr>
        <p:spPr>
          <a:xfrm>
            <a:off x="8366224" y="3301603"/>
            <a:ext cx="3127109" cy="30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a:solidFill>
                  <a:srgbClr val="0F172A"/>
                </a:solidFill>
                <a:latin typeface="Plus Jakarta Sans"/>
                <a:ea typeface="Plus Jakarta Sans"/>
                <a:cs typeface="Plus Jakarta Sans"/>
                <a:sym typeface="Plus Jakarta Sans"/>
              </a:rPr>
              <a:t>3. 米国株式市場への投資</a:t>
            </a:r>
            <a:endParaRPr/>
          </a:p>
        </p:txBody>
      </p:sp>
      <p:sp>
        <p:nvSpPr>
          <p:cNvPr id="176" name="Google Shape;176;p20"/>
          <p:cNvSpPr txBox="1"/>
          <p:nvPr/>
        </p:nvSpPr>
        <p:spPr>
          <a:xfrm>
            <a:off x="8366224" y="3720703"/>
            <a:ext cx="2978199" cy="776882"/>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dirty="0">
                <a:solidFill>
                  <a:srgbClr val="334155"/>
                </a:solidFill>
                <a:latin typeface="Noto Sans JP"/>
                <a:ea typeface="Noto Sans JP"/>
                <a:cs typeface="Noto Sans JP"/>
                <a:sym typeface="Noto Sans JP"/>
              </a:rPr>
              <a:t>ダウ平均は30年で約11倍へ成長。世界中の資金が成長する米国株買い（＝</a:t>
            </a:r>
            <a:r>
              <a:rPr lang="en-US" sz="1275" b="0" i="0" u="none" strike="noStrike" cap="none" dirty="0" err="1">
                <a:solidFill>
                  <a:srgbClr val="334155"/>
                </a:solidFill>
                <a:latin typeface="Noto Sans JP"/>
                <a:ea typeface="Noto Sans JP"/>
                <a:cs typeface="Noto Sans JP"/>
                <a:sym typeface="Noto Sans JP"/>
              </a:rPr>
              <a:t>ドル買）に向かい、ドルの価値を維持</a:t>
            </a:r>
            <a:r>
              <a:rPr lang="en-US" sz="1275" b="0" i="0" u="none" strike="noStrike" cap="none" dirty="0">
                <a:solidFill>
                  <a:srgbClr val="334155"/>
                </a:solidFill>
                <a:latin typeface="Noto Sans JP"/>
                <a:ea typeface="Noto Sans JP"/>
                <a:cs typeface="Noto Sans JP"/>
                <a:sym typeface="Noto Sans JP"/>
              </a:rPr>
              <a:t>。</a:t>
            </a:r>
            <a:endParaRPr dirty="0"/>
          </a:p>
        </p:txBody>
      </p:sp>
      <p:pic>
        <p:nvPicPr>
          <p:cNvPr id="177" name="Google Shape;177;p20" descr="image.png"/>
          <p:cNvPicPr preferRelativeResize="0"/>
          <p:nvPr/>
        </p:nvPicPr>
        <p:blipFill rotWithShape="1">
          <a:blip r:embed="rId7">
            <a:alphaModFix/>
          </a:blip>
          <a:srcRect/>
          <a:stretch/>
        </p:blipFill>
        <p:spPr>
          <a:xfrm>
            <a:off x="847725" y="2758678"/>
            <a:ext cx="361950" cy="361950"/>
          </a:xfrm>
          <a:prstGeom prst="rect">
            <a:avLst/>
          </a:prstGeom>
          <a:noFill/>
          <a:ln>
            <a:noFill/>
          </a:ln>
        </p:spPr>
      </p:pic>
      <p:pic>
        <p:nvPicPr>
          <p:cNvPr id="178" name="Google Shape;178;p20" descr="image.png"/>
          <p:cNvPicPr preferRelativeResize="0"/>
          <p:nvPr/>
        </p:nvPicPr>
        <p:blipFill rotWithShape="1">
          <a:blip r:embed="rId8">
            <a:alphaModFix/>
          </a:blip>
          <a:srcRect/>
          <a:stretch/>
        </p:blipFill>
        <p:spPr>
          <a:xfrm>
            <a:off x="4606974" y="2758678"/>
            <a:ext cx="281582" cy="361950"/>
          </a:xfrm>
          <a:prstGeom prst="rect">
            <a:avLst/>
          </a:prstGeom>
          <a:noFill/>
          <a:ln>
            <a:noFill/>
          </a:ln>
        </p:spPr>
      </p:pic>
      <p:pic>
        <p:nvPicPr>
          <p:cNvPr id="179" name="Google Shape;179;p20" descr="image.png"/>
          <p:cNvPicPr preferRelativeResize="0"/>
          <p:nvPr/>
        </p:nvPicPr>
        <p:blipFill rotWithShape="1">
          <a:blip r:embed="rId9">
            <a:alphaModFix/>
          </a:blip>
          <a:srcRect/>
          <a:stretch/>
        </p:blipFill>
        <p:spPr>
          <a:xfrm>
            <a:off x="8366224" y="2758678"/>
            <a:ext cx="281582" cy="361950"/>
          </a:xfrm>
          <a:prstGeom prst="rect">
            <a:avLst/>
          </a:prstGeom>
          <a:noFill/>
          <a:ln>
            <a:noFill/>
          </a:ln>
        </p:spPr>
      </p:pic>
      <p:sp>
        <p:nvSpPr>
          <p:cNvPr id="180" name="Google Shape;180;p20"/>
          <p:cNvSpPr txBox="1"/>
          <p:nvPr/>
        </p:nvSpPr>
        <p:spPr>
          <a:xfrm>
            <a:off x="723900" y="476250"/>
            <a:ext cx="11441430" cy="4667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a:solidFill>
                  <a:srgbClr val="1E3A8A"/>
                </a:solidFill>
                <a:latin typeface="Plus Jakarta Sans"/>
                <a:ea typeface="Plus Jakarta Sans"/>
                <a:cs typeface="Plus Jakarta Sans"/>
                <a:sym typeface="Plus Jakarta Sans"/>
              </a:rPr>
              <a:t>海外へ流出したドルが戻る「3大還流ルート」</a:t>
            </a:r>
            <a:endParaRPr/>
          </a:p>
        </p:txBody>
      </p:sp>
      <p:sp>
        <p:nvSpPr>
          <p:cNvPr id="181" name="Google Shape;181;p20"/>
          <p:cNvSpPr/>
          <p:nvPr/>
        </p:nvSpPr>
        <p:spPr>
          <a:xfrm>
            <a:off x="571500" y="476250"/>
            <a:ext cx="57150" cy="466725"/>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85"/>
        <p:cNvGrpSpPr/>
        <p:nvPr/>
      </p:nvGrpSpPr>
      <p:grpSpPr>
        <a:xfrm>
          <a:off x="0" y="0"/>
          <a:ext cx="0" cy="0"/>
          <a:chOff x="0" y="0"/>
          <a:chExt cx="0" cy="0"/>
        </a:xfrm>
      </p:grpSpPr>
      <p:pic>
        <p:nvPicPr>
          <p:cNvPr id="186" name="Google Shape;186;p21"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187" name="Google Shape;187;p21"/>
          <p:cNvSpPr txBox="1"/>
          <p:nvPr/>
        </p:nvSpPr>
        <p:spPr>
          <a:xfrm>
            <a:off x="723900" y="476250"/>
            <a:ext cx="5440680" cy="4667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a:solidFill>
                  <a:srgbClr val="1E3A8A"/>
                </a:solidFill>
                <a:latin typeface="Plus Jakarta Sans"/>
                <a:ea typeface="Plus Jakarta Sans"/>
                <a:cs typeface="Plus Jakarta Sans"/>
                <a:sym typeface="Plus Jakarta Sans"/>
              </a:rPr>
              <a:t>ペトロダラー・システム</a:t>
            </a:r>
            <a:endParaRPr/>
          </a:p>
        </p:txBody>
      </p:sp>
      <p:sp>
        <p:nvSpPr>
          <p:cNvPr id="188" name="Google Shape;188;p21"/>
          <p:cNvSpPr/>
          <p:nvPr/>
        </p:nvSpPr>
        <p:spPr>
          <a:xfrm>
            <a:off x="571500" y="476250"/>
            <a:ext cx="57150" cy="466725"/>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89" name="Google Shape;189;p21" descr="image.png"/>
          <p:cNvPicPr preferRelativeResize="0"/>
          <p:nvPr/>
        </p:nvPicPr>
        <p:blipFill rotWithShape="1">
          <a:blip r:embed="rId4">
            <a:alphaModFix/>
          </a:blip>
          <a:srcRect/>
          <a:stretch/>
        </p:blipFill>
        <p:spPr>
          <a:xfrm>
            <a:off x="6286500" y="0"/>
            <a:ext cx="5905500" cy="6858000"/>
          </a:xfrm>
          <a:prstGeom prst="rect">
            <a:avLst/>
          </a:prstGeom>
          <a:noFill/>
          <a:ln>
            <a:noFill/>
          </a:ln>
        </p:spPr>
      </p:pic>
      <p:sp>
        <p:nvSpPr>
          <p:cNvPr id="190" name="Google Shape;190;p21"/>
          <p:cNvSpPr txBox="1"/>
          <p:nvPr/>
        </p:nvSpPr>
        <p:spPr>
          <a:xfrm>
            <a:off x="571500" y="1228725"/>
            <a:ext cx="5600700" cy="3048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b="1" i="0" u="none" strike="noStrike" cap="none">
                <a:solidFill>
                  <a:srgbClr val="0F172A"/>
                </a:solidFill>
                <a:latin typeface="Plus Jakarta Sans"/>
                <a:ea typeface="Plus Jakarta Sans"/>
                <a:cs typeface="Plus Jakarta Sans"/>
                <a:sym typeface="Plus Jakarta Sans"/>
              </a:rPr>
              <a:t>ワシントン・リヤド密約（1974年）</a:t>
            </a:r>
            <a:endParaRPr/>
          </a:p>
        </p:txBody>
      </p:sp>
      <p:sp>
        <p:nvSpPr>
          <p:cNvPr id="191" name="Google Shape;191;p21"/>
          <p:cNvSpPr txBox="1"/>
          <p:nvPr/>
        </p:nvSpPr>
        <p:spPr>
          <a:xfrm>
            <a:off x="571500" y="1647825"/>
            <a:ext cx="5334000" cy="517921"/>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サウジアラビアに安全保障を提供する代わりに、原油取引の決済を「米ドル限定」にする協定を結ぶ。</a:t>
            </a:r>
            <a:endParaRPr/>
          </a:p>
        </p:txBody>
      </p:sp>
      <p:sp>
        <p:nvSpPr>
          <p:cNvPr id="192" name="Google Shape;192;p21"/>
          <p:cNvSpPr txBox="1"/>
          <p:nvPr/>
        </p:nvSpPr>
        <p:spPr>
          <a:xfrm>
            <a:off x="571500" y="2280046"/>
            <a:ext cx="5334000" cy="517921"/>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0" i="0" u="none" strike="noStrike" cap="none">
                <a:solidFill>
                  <a:srgbClr val="334155"/>
                </a:solidFill>
                <a:latin typeface="Noto Sans JP"/>
                <a:ea typeface="Noto Sans JP"/>
                <a:cs typeface="Noto Sans JP"/>
                <a:sym typeface="Noto Sans JP"/>
              </a:rPr>
              <a:t>全世界がエネルギーを調達するために米ドルを常に手元に保有しなければならない構造を確立し、爆発的なドル需要を固定化した。</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6"/>
        <p:cNvGrpSpPr/>
        <p:nvPr/>
      </p:nvGrpSpPr>
      <p:grpSpPr>
        <a:xfrm>
          <a:off x="0" y="0"/>
          <a:ext cx="0" cy="0"/>
          <a:chOff x="0" y="0"/>
          <a:chExt cx="0" cy="0"/>
        </a:xfrm>
      </p:grpSpPr>
      <p:pic>
        <p:nvPicPr>
          <p:cNvPr id="197" name="Google Shape;197;p22"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98" name="Google Shape;198;p22" descr="image.png"/>
          <p:cNvPicPr preferRelativeResize="0"/>
          <p:nvPr/>
        </p:nvPicPr>
        <p:blipFill rotWithShape="1">
          <a:blip r:embed="rId4">
            <a:alphaModFix/>
          </a:blip>
          <a:srcRect/>
          <a:stretch/>
        </p:blipFill>
        <p:spPr>
          <a:xfrm>
            <a:off x="571500" y="4033837"/>
            <a:ext cx="2541240" cy="1169491"/>
          </a:xfrm>
          <a:prstGeom prst="rect">
            <a:avLst/>
          </a:prstGeom>
          <a:noFill/>
          <a:ln>
            <a:noFill/>
          </a:ln>
        </p:spPr>
      </p:pic>
      <p:pic>
        <p:nvPicPr>
          <p:cNvPr id="199" name="Google Shape;199;p22" descr="image.png"/>
          <p:cNvPicPr preferRelativeResize="0"/>
          <p:nvPr/>
        </p:nvPicPr>
        <p:blipFill rotWithShape="1">
          <a:blip r:embed="rId5">
            <a:alphaModFix/>
          </a:blip>
          <a:srcRect/>
          <a:stretch/>
        </p:blipFill>
        <p:spPr>
          <a:xfrm>
            <a:off x="3407419" y="2407146"/>
            <a:ext cx="2541240" cy="1169491"/>
          </a:xfrm>
          <a:prstGeom prst="rect">
            <a:avLst/>
          </a:prstGeom>
          <a:noFill/>
          <a:ln>
            <a:noFill/>
          </a:ln>
        </p:spPr>
      </p:pic>
      <p:pic>
        <p:nvPicPr>
          <p:cNvPr id="200" name="Google Shape;200;p22" descr="image.png"/>
          <p:cNvPicPr preferRelativeResize="0"/>
          <p:nvPr/>
        </p:nvPicPr>
        <p:blipFill rotWithShape="1">
          <a:blip r:embed="rId6">
            <a:alphaModFix/>
          </a:blip>
          <a:srcRect/>
          <a:stretch/>
        </p:blipFill>
        <p:spPr>
          <a:xfrm>
            <a:off x="6243339" y="4033837"/>
            <a:ext cx="2541240" cy="1169491"/>
          </a:xfrm>
          <a:prstGeom prst="rect">
            <a:avLst/>
          </a:prstGeom>
          <a:noFill/>
          <a:ln>
            <a:noFill/>
          </a:ln>
        </p:spPr>
      </p:pic>
      <p:pic>
        <p:nvPicPr>
          <p:cNvPr id="201" name="Google Shape;201;p22" descr="image.png"/>
          <p:cNvPicPr preferRelativeResize="0"/>
          <p:nvPr/>
        </p:nvPicPr>
        <p:blipFill rotWithShape="1">
          <a:blip r:embed="rId7">
            <a:alphaModFix/>
          </a:blip>
          <a:srcRect/>
          <a:stretch/>
        </p:blipFill>
        <p:spPr>
          <a:xfrm>
            <a:off x="9079259" y="2407146"/>
            <a:ext cx="2541240" cy="1169491"/>
          </a:xfrm>
          <a:prstGeom prst="rect">
            <a:avLst/>
          </a:prstGeom>
          <a:noFill/>
          <a:ln>
            <a:noFill/>
          </a:ln>
        </p:spPr>
      </p:pic>
      <p:sp>
        <p:nvSpPr>
          <p:cNvPr id="202" name="Google Shape;202;p22"/>
          <p:cNvSpPr/>
          <p:nvPr/>
        </p:nvSpPr>
        <p:spPr>
          <a:xfrm>
            <a:off x="571500" y="3786187"/>
            <a:ext cx="11049000" cy="38100"/>
          </a:xfrm>
          <a:prstGeom prst="rect">
            <a:avLst/>
          </a:prstGeom>
          <a:solidFill>
            <a:srgbClr val="CBD5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03" name="Google Shape;203;p22"/>
          <p:cNvSpPr txBox="1"/>
          <p:nvPr/>
        </p:nvSpPr>
        <p:spPr>
          <a:xfrm>
            <a:off x="677990" y="4195762"/>
            <a:ext cx="2328259" cy="228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1" i="0" u="none" strike="noStrike" cap="none">
                <a:solidFill>
                  <a:srgbClr val="2563EB"/>
                </a:solidFill>
                <a:latin typeface="Plus Jakarta Sans"/>
                <a:ea typeface="Plus Jakarta Sans"/>
                <a:cs typeface="Plus Jakarta Sans"/>
                <a:sym typeface="Plus Jakarta Sans"/>
              </a:rPr>
              <a:t>1944年</a:t>
            </a:r>
            <a:endParaRPr/>
          </a:p>
        </p:txBody>
      </p:sp>
      <p:sp>
        <p:nvSpPr>
          <p:cNvPr id="204" name="Google Shape;204;p22"/>
          <p:cNvSpPr txBox="1"/>
          <p:nvPr/>
        </p:nvSpPr>
        <p:spPr>
          <a:xfrm>
            <a:off x="733425" y="4481512"/>
            <a:ext cx="2217390" cy="67864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050" b="0" i="0" u="none" strike="noStrike" cap="none" dirty="0">
                <a:solidFill>
                  <a:srgbClr val="334155"/>
                </a:solidFill>
                <a:latin typeface="Noto Sans JP"/>
                <a:ea typeface="Noto Sans JP"/>
                <a:cs typeface="Noto Sans JP"/>
                <a:sym typeface="Noto Sans JP"/>
              </a:rPr>
              <a:t>ブレトン・ウッズ体制発足。</a:t>
            </a:r>
            <a:r>
              <a:rPr lang="en-US" sz="1050" b="0" i="0" u="none" strike="noStrike" cap="none" dirty="0">
                <a:solidFill>
                  <a:srgbClr val="FF0000"/>
                </a:solidFill>
                <a:latin typeface="Noto Sans JP"/>
                <a:ea typeface="Noto Sans JP"/>
                <a:cs typeface="Noto Sans JP"/>
                <a:sym typeface="Noto Sans JP"/>
              </a:rPr>
              <a:t>金1オンス=35ドル</a:t>
            </a:r>
            <a:r>
              <a:rPr lang="en-US" sz="1050" b="0" i="0" u="none" strike="noStrike" cap="none" dirty="0">
                <a:solidFill>
                  <a:srgbClr val="334155"/>
                </a:solidFill>
                <a:latin typeface="Noto Sans JP"/>
                <a:ea typeface="Noto Sans JP"/>
                <a:cs typeface="Noto Sans JP"/>
                <a:sym typeface="Noto Sans JP"/>
              </a:rPr>
              <a:t>で固定されドルが世界の基軸通貨に。</a:t>
            </a:r>
            <a:endParaRPr dirty="0"/>
          </a:p>
        </p:txBody>
      </p:sp>
      <p:sp>
        <p:nvSpPr>
          <p:cNvPr id="205" name="Google Shape;205;p22"/>
          <p:cNvSpPr txBox="1"/>
          <p:nvPr/>
        </p:nvSpPr>
        <p:spPr>
          <a:xfrm>
            <a:off x="3513910" y="2569071"/>
            <a:ext cx="2328259" cy="228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1" i="0" u="none" strike="noStrike" cap="none" dirty="0">
                <a:solidFill>
                  <a:srgbClr val="2563EB"/>
                </a:solidFill>
                <a:latin typeface="Plus Jakarta Sans"/>
                <a:ea typeface="Plus Jakarta Sans"/>
                <a:cs typeface="Plus Jakarta Sans"/>
                <a:sym typeface="Plus Jakarta Sans"/>
              </a:rPr>
              <a:t>1971年</a:t>
            </a:r>
            <a:endParaRPr dirty="0"/>
          </a:p>
        </p:txBody>
      </p:sp>
      <p:sp>
        <p:nvSpPr>
          <p:cNvPr id="206" name="Google Shape;206;p22"/>
          <p:cNvSpPr txBox="1"/>
          <p:nvPr/>
        </p:nvSpPr>
        <p:spPr>
          <a:xfrm>
            <a:off x="3569344" y="2854821"/>
            <a:ext cx="2217390" cy="904863"/>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050" b="0" i="0" u="none" strike="noStrike" cap="none" dirty="0" err="1">
                <a:solidFill>
                  <a:srgbClr val="334155"/>
                </a:solidFill>
                <a:latin typeface="Noto Sans JP"/>
                <a:ea typeface="Noto Sans JP"/>
                <a:cs typeface="Noto Sans JP"/>
                <a:sym typeface="Noto Sans JP"/>
              </a:rPr>
              <a:t>ニクソン・ショック。金とドルの兌換停止。ドルは金の</a:t>
            </a:r>
            <a:r>
              <a:rPr lang="ja-JP" altLang="en-US" sz="1050" b="0" i="0" u="none" strike="noStrike" cap="none" dirty="0">
                <a:solidFill>
                  <a:srgbClr val="334155"/>
                </a:solidFill>
                <a:latin typeface="Noto Sans JP"/>
                <a:ea typeface="Noto Sans JP"/>
                <a:cs typeface="Noto Sans JP"/>
                <a:sym typeface="Noto Sans JP"/>
              </a:rPr>
              <a:t>後ろ盾</a:t>
            </a:r>
            <a:r>
              <a:rPr lang="en-US" sz="1050" b="0" i="0" u="none" strike="noStrike" cap="none" dirty="0" err="1">
                <a:solidFill>
                  <a:srgbClr val="334155"/>
                </a:solidFill>
                <a:latin typeface="Noto Sans JP"/>
                <a:ea typeface="Noto Sans JP"/>
                <a:cs typeface="Noto Sans JP"/>
                <a:sym typeface="Noto Sans JP"/>
              </a:rPr>
              <a:t>を失う</a:t>
            </a:r>
            <a:endParaRPr lang="en-US" sz="1050" b="0" i="0" u="none" strike="noStrike" cap="none" dirty="0">
              <a:solidFill>
                <a:srgbClr val="334155"/>
              </a:solidFill>
              <a:latin typeface="Noto Sans JP"/>
              <a:ea typeface="Noto Sans JP"/>
              <a:cs typeface="Noto Sans JP"/>
              <a:sym typeface="Noto Sans JP"/>
            </a:endParaRPr>
          </a:p>
          <a:p>
            <a:pPr marL="0" marR="0" lvl="0" indent="0" algn="ctr" rtl="0">
              <a:lnSpc>
                <a:spcPct val="140000"/>
              </a:lnSpc>
              <a:spcBef>
                <a:spcPts val="0"/>
              </a:spcBef>
              <a:spcAft>
                <a:spcPts val="0"/>
              </a:spcAft>
              <a:buNone/>
            </a:pPr>
            <a:r>
              <a:rPr lang="ja-JP" altLang="en-US" sz="1050" dirty="0">
                <a:solidFill>
                  <a:srgbClr val="334155"/>
                </a:solidFill>
                <a:latin typeface="Noto Sans JP"/>
                <a:ea typeface="Noto Sans JP"/>
                <a:cs typeface="Noto Sans JP"/>
                <a:sym typeface="Noto Sans JP"/>
              </a:rPr>
              <a:t>日本や欧州の経済発展</a:t>
            </a:r>
            <a:endParaRPr lang="en-US" altLang="ja-JP" sz="1050" dirty="0">
              <a:solidFill>
                <a:srgbClr val="334155"/>
              </a:solidFill>
              <a:latin typeface="Noto Sans JP"/>
              <a:ea typeface="Noto Sans JP"/>
              <a:cs typeface="Noto Sans JP"/>
              <a:sym typeface="Noto Sans JP"/>
            </a:endParaRPr>
          </a:p>
          <a:p>
            <a:pPr marL="0" marR="0" lvl="0" indent="0" algn="ctr" rtl="0">
              <a:lnSpc>
                <a:spcPct val="140000"/>
              </a:lnSpc>
              <a:spcBef>
                <a:spcPts val="0"/>
              </a:spcBef>
              <a:spcAft>
                <a:spcPts val="0"/>
              </a:spcAft>
              <a:buNone/>
            </a:pPr>
            <a:r>
              <a:rPr lang="en-US" sz="1050" b="0" i="0" u="none" strike="noStrike" cap="none" dirty="0">
                <a:solidFill>
                  <a:srgbClr val="334155"/>
                </a:solidFill>
                <a:latin typeface="Noto Sans JP"/>
                <a:ea typeface="Noto Sans JP"/>
                <a:cs typeface="Noto Sans JP"/>
                <a:sym typeface="Noto Sans JP"/>
              </a:rPr>
              <a:t>。</a:t>
            </a:r>
            <a:endParaRPr dirty="0"/>
          </a:p>
        </p:txBody>
      </p:sp>
      <p:sp>
        <p:nvSpPr>
          <p:cNvPr id="207" name="Google Shape;207;p22"/>
          <p:cNvSpPr txBox="1"/>
          <p:nvPr/>
        </p:nvSpPr>
        <p:spPr>
          <a:xfrm>
            <a:off x="6349830" y="4195762"/>
            <a:ext cx="2328259" cy="228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1" i="0" u="none" strike="noStrike" cap="none">
                <a:solidFill>
                  <a:srgbClr val="2563EB"/>
                </a:solidFill>
                <a:latin typeface="Plus Jakarta Sans"/>
                <a:ea typeface="Plus Jakarta Sans"/>
                <a:cs typeface="Plus Jakarta Sans"/>
                <a:sym typeface="Plus Jakarta Sans"/>
              </a:rPr>
              <a:t>1974年</a:t>
            </a:r>
            <a:endParaRPr/>
          </a:p>
        </p:txBody>
      </p:sp>
      <p:sp>
        <p:nvSpPr>
          <p:cNvPr id="208" name="Google Shape;208;p22"/>
          <p:cNvSpPr txBox="1"/>
          <p:nvPr/>
        </p:nvSpPr>
        <p:spPr>
          <a:xfrm>
            <a:off x="6405264" y="4481512"/>
            <a:ext cx="2217390" cy="55989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050" b="0" i="0" u="none" strike="noStrike" cap="none" dirty="0" err="1">
                <a:solidFill>
                  <a:srgbClr val="334155"/>
                </a:solidFill>
                <a:latin typeface="Noto Sans JP"/>
                <a:ea typeface="Noto Sans JP"/>
                <a:cs typeface="Noto Sans JP"/>
                <a:sym typeface="Noto Sans JP"/>
              </a:rPr>
              <a:t>ペトロダラー誕生。石油取引のドル決済限定化により裏付けを「石油」へ移行</a:t>
            </a:r>
            <a:r>
              <a:rPr lang="en-US" sz="1050" b="0" i="0" u="none" strike="noStrike" cap="none" dirty="0">
                <a:solidFill>
                  <a:srgbClr val="334155"/>
                </a:solidFill>
                <a:latin typeface="Noto Sans JP"/>
                <a:ea typeface="Noto Sans JP"/>
                <a:cs typeface="Noto Sans JP"/>
                <a:sym typeface="Noto Sans JP"/>
              </a:rPr>
              <a:t>。</a:t>
            </a:r>
            <a:endParaRPr dirty="0"/>
          </a:p>
        </p:txBody>
      </p:sp>
      <p:sp>
        <p:nvSpPr>
          <p:cNvPr id="209" name="Google Shape;209;p22"/>
          <p:cNvSpPr txBox="1"/>
          <p:nvPr/>
        </p:nvSpPr>
        <p:spPr>
          <a:xfrm>
            <a:off x="9185750" y="2569071"/>
            <a:ext cx="2328259" cy="2286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1350" b="1" i="0" u="none" strike="noStrike" cap="none">
                <a:solidFill>
                  <a:srgbClr val="2563EB"/>
                </a:solidFill>
                <a:latin typeface="Plus Jakarta Sans"/>
                <a:ea typeface="Plus Jakarta Sans"/>
                <a:cs typeface="Plus Jakarta Sans"/>
                <a:sym typeface="Plus Jakarta Sans"/>
              </a:rPr>
              <a:t>1985年〜</a:t>
            </a:r>
            <a:endParaRPr/>
          </a:p>
        </p:txBody>
      </p:sp>
      <p:sp>
        <p:nvSpPr>
          <p:cNvPr id="210" name="Google Shape;210;p22"/>
          <p:cNvSpPr txBox="1"/>
          <p:nvPr/>
        </p:nvSpPr>
        <p:spPr>
          <a:xfrm>
            <a:off x="9241184" y="2854821"/>
            <a:ext cx="2217390" cy="55989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050" b="0" i="0" u="none" strike="noStrike" cap="none" dirty="0" err="1">
                <a:solidFill>
                  <a:srgbClr val="334155"/>
                </a:solidFill>
                <a:latin typeface="Noto Sans JP"/>
                <a:ea typeface="Noto Sans JP"/>
                <a:cs typeface="Noto Sans JP"/>
                <a:sym typeface="Noto Sans JP"/>
              </a:rPr>
              <a:t>プラザ合意・変動相場制。為替変動にも耐え得る強固なドル需要を維持</a:t>
            </a:r>
            <a:r>
              <a:rPr lang="en-US" sz="1050" b="0" i="0" u="none" strike="noStrike" cap="none" dirty="0">
                <a:solidFill>
                  <a:srgbClr val="334155"/>
                </a:solidFill>
                <a:latin typeface="Noto Sans JP"/>
                <a:ea typeface="Noto Sans JP"/>
                <a:cs typeface="Noto Sans JP"/>
                <a:sym typeface="Noto Sans JP"/>
              </a:rPr>
              <a:t>。</a:t>
            </a:r>
            <a:endParaRPr dirty="0"/>
          </a:p>
        </p:txBody>
      </p:sp>
      <p:sp>
        <p:nvSpPr>
          <p:cNvPr id="211" name="Google Shape;211;p22"/>
          <p:cNvSpPr txBox="1"/>
          <p:nvPr/>
        </p:nvSpPr>
        <p:spPr>
          <a:xfrm>
            <a:off x="723900" y="476250"/>
            <a:ext cx="11441430" cy="4667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a:solidFill>
                  <a:srgbClr val="1E3A8A"/>
                </a:solidFill>
                <a:latin typeface="Plus Jakarta Sans"/>
                <a:ea typeface="Plus Jakarta Sans"/>
                <a:cs typeface="Plus Jakarta Sans"/>
                <a:sym typeface="Plus Jakarta Sans"/>
              </a:rPr>
              <a:t>米ドル基軸通貨体制の変遷</a:t>
            </a:r>
            <a:endParaRPr/>
          </a:p>
        </p:txBody>
      </p:sp>
      <p:sp>
        <p:nvSpPr>
          <p:cNvPr id="212" name="Google Shape;212;p22"/>
          <p:cNvSpPr/>
          <p:nvPr/>
        </p:nvSpPr>
        <p:spPr>
          <a:xfrm>
            <a:off x="571500" y="476250"/>
            <a:ext cx="57150" cy="466725"/>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13" name="Google Shape;213;p22"/>
          <p:cNvSpPr/>
          <p:nvPr/>
        </p:nvSpPr>
        <p:spPr>
          <a:xfrm>
            <a:off x="1746870" y="3709987"/>
            <a:ext cx="190500" cy="190500"/>
          </a:xfrm>
          <a:prstGeom prst="roundRect">
            <a:avLst>
              <a:gd name="adj" fmla="val 50000"/>
            </a:avLst>
          </a:prstGeom>
          <a:solidFill>
            <a:srgbClr val="FFFFFF"/>
          </a:solidFill>
          <a:ln w="38100" cap="flat" cmpd="sng">
            <a:solidFill>
              <a:srgbClr val="2563E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14" name="Google Shape;214;p22"/>
          <p:cNvSpPr/>
          <p:nvPr/>
        </p:nvSpPr>
        <p:spPr>
          <a:xfrm>
            <a:off x="4582790" y="3709987"/>
            <a:ext cx="190500" cy="190500"/>
          </a:xfrm>
          <a:prstGeom prst="roundRect">
            <a:avLst>
              <a:gd name="adj" fmla="val 50000"/>
            </a:avLst>
          </a:prstGeom>
          <a:solidFill>
            <a:srgbClr val="FFFFFF"/>
          </a:solidFill>
          <a:ln w="38100" cap="flat" cmpd="sng">
            <a:solidFill>
              <a:srgbClr val="2563E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15" name="Google Shape;215;p22"/>
          <p:cNvSpPr/>
          <p:nvPr/>
        </p:nvSpPr>
        <p:spPr>
          <a:xfrm>
            <a:off x="7418709" y="3709987"/>
            <a:ext cx="190500" cy="190500"/>
          </a:xfrm>
          <a:prstGeom prst="roundRect">
            <a:avLst>
              <a:gd name="adj" fmla="val 50000"/>
            </a:avLst>
          </a:prstGeom>
          <a:solidFill>
            <a:srgbClr val="FFFFFF"/>
          </a:solidFill>
          <a:ln w="38100" cap="flat" cmpd="sng">
            <a:solidFill>
              <a:srgbClr val="2563E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16" name="Google Shape;216;p22"/>
          <p:cNvSpPr/>
          <p:nvPr/>
        </p:nvSpPr>
        <p:spPr>
          <a:xfrm>
            <a:off x="10254629" y="3709987"/>
            <a:ext cx="190500" cy="190500"/>
          </a:xfrm>
          <a:prstGeom prst="roundRect">
            <a:avLst>
              <a:gd name="adj" fmla="val 50000"/>
            </a:avLst>
          </a:prstGeom>
          <a:solidFill>
            <a:srgbClr val="FFFFFF"/>
          </a:solidFill>
          <a:ln w="38100" cap="flat" cmpd="sng">
            <a:solidFill>
              <a:srgbClr val="2563E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 name="吹き出し: 四角形 1">
            <a:extLst>
              <a:ext uri="{FF2B5EF4-FFF2-40B4-BE49-F238E27FC236}">
                <a16:creationId xmlns:a16="http://schemas.microsoft.com/office/drawing/2014/main" id="{E0E6C5D3-4C1B-5F3F-4CFB-9897C3650634}"/>
              </a:ext>
            </a:extLst>
          </p:cNvPr>
          <p:cNvSpPr/>
          <p:nvPr/>
        </p:nvSpPr>
        <p:spPr>
          <a:xfrm>
            <a:off x="677990" y="1649596"/>
            <a:ext cx="2157928" cy="2003241"/>
          </a:xfrm>
          <a:prstGeom prst="wedgeRectCallou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第二次世界大戦後</a:t>
            </a:r>
            <a:endParaRPr kumimoji="1" lang="en-US" altLang="ja-JP" sz="1400" dirty="0">
              <a:solidFill>
                <a:schemeClr val="tx1"/>
              </a:solidFill>
            </a:endParaRPr>
          </a:p>
          <a:p>
            <a:pPr algn="ctr"/>
            <a:r>
              <a:rPr kumimoji="1" lang="ja-JP" altLang="en-US" sz="1400" dirty="0">
                <a:solidFill>
                  <a:schemeClr val="tx1"/>
                </a:solidFill>
              </a:rPr>
              <a:t>米国以外の国はボロボロだった</a:t>
            </a:r>
            <a:endParaRPr kumimoji="1" lang="en-US" altLang="ja-JP" sz="1400" dirty="0">
              <a:solidFill>
                <a:schemeClr val="tx1"/>
              </a:solidFill>
            </a:endParaRPr>
          </a:p>
          <a:p>
            <a:pPr algn="ctr"/>
            <a:r>
              <a:rPr kumimoji="1" lang="ja-JP" altLang="en-US" sz="1400" dirty="0">
                <a:solidFill>
                  <a:schemeClr val="tx1"/>
                </a:solidFill>
              </a:rPr>
              <a:t>↓</a:t>
            </a:r>
            <a:endParaRPr kumimoji="1" lang="en-US" altLang="ja-JP" sz="1400" dirty="0">
              <a:solidFill>
                <a:schemeClr val="tx1"/>
              </a:solidFill>
            </a:endParaRPr>
          </a:p>
          <a:p>
            <a:pPr algn="ctr"/>
            <a:r>
              <a:rPr kumimoji="1" lang="ja-JP" altLang="en-US" sz="1400" dirty="0">
                <a:solidFill>
                  <a:schemeClr val="tx1"/>
                </a:solidFill>
              </a:rPr>
              <a:t>米ドルを基軸通貨</a:t>
            </a:r>
            <a:endParaRPr kumimoji="1" lang="en-US" altLang="ja-JP" sz="1400" dirty="0">
              <a:solidFill>
                <a:schemeClr val="tx1"/>
              </a:solidFill>
            </a:endParaRPr>
          </a:p>
          <a:p>
            <a:pPr algn="ctr"/>
            <a:r>
              <a:rPr kumimoji="1" lang="ja-JP" altLang="en-US" sz="1400" dirty="0">
                <a:solidFill>
                  <a:schemeClr val="tx1"/>
                </a:solidFill>
              </a:rPr>
              <a:t>にしようと決めた</a:t>
            </a:r>
            <a:endParaRPr kumimoji="1" lang="en-US" altLang="ja-JP" sz="1400" dirty="0">
              <a:solidFill>
                <a:schemeClr val="tx1"/>
              </a:solidFill>
            </a:endParaRPr>
          </a:p>
          <a:p>
            <a:pPr algn="ctr"/>
            <a:endParaRPr kumimoji="1" lang="ja-JP" altLang="en-US" dirty="0">
              <a:solidFill>
                <a:schemeClr val="tx2">
                  <a:lumMod val="25000"/>
                  <a:lumOff val="75000"/>
                </a:schemeClr>
              </a:solidFill>
            </a:endParaRPr>
          </a:p>
        </p:txBody>
      </p:sp>
      <p:sp>
        <p:nvSpPr>
          <p:cNvPr id="4" name="吹き出し: 円形 3">
            <a:extLst>
              <a:ext uri="{FF2B5EF4-FFF2-40B4-BE49-F238E27FC236}">
                <a16:creationId xmlns:a16="http://schemas.microsoft.com/office/drawing/2014/main" id="{759907C5-C10B-A097-6C23-7A905F9FFAD3}"/>
              </a:ext>
            </a:extLst>
          </p:cNvPr>
          <p:cNvSpPr/>
          <p:nvPr/>
        </p:nvSpPr>
        <p:spPr>
          <a:xfrm>
            <a:off x="2950815" y="1108466"/>
            <a:ext cx="3292524" cy="1195987"/>
          </a:xfrm>
          <a:prstGeom prst="wedgeEllipseCallou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日本や欧州の経済発展</a:t>
            </a:r>
            <a:endParaRPr kumimoji="1" lang="en-US" altLang="ja-JP" sz="1400" dirty="0">
              <a:solidFill>
                <a:schemeClr val="tx1"/>
              </a:solidFill>
            </a:endParaRPr>
          </a:p>
          <a:p>
            <a:pPr algn="ctr"/>
            <a:r>
              <a:rPr kumimoji="1" lang="ja-JP" altLang="en-US" sz="1400" dirty="0">
                <a:solidFill>
                  <a:schemeClr val="tx1"/>
                </a:solidFill>
              </a:rPr>
              <a:t>→アメリカにドンドン輸出</a:t>
            </a:r>
            <a:endParaRPr kumimoji="1" lang="en-US" altLang="ja-JP" sz="1400" dirty="0">
              <a:solidFill>
                <a:schemeClr val="tx1"/>
              </a:solidFill>
            </a:endParaRPr>
          </a:p>
          <a:p>
            <a:pPr algn="ctr"/>
            <a:r>
              <a:rPr kumimoji="1" lang="ja-JP" altLang="en-US" sz="1400" dirty="0">
                <a:solidFill>
                  <a:schemeClr val="tx1"/>
                </a:solidFill>
              </a:rPr>
              <a:t>ドル紙幣より金を要求</a:t>
            </a:r>
            <a:endParaRPr kumimoji="1" lang="en-US" altLang="ja-JP" sz="1400" dirty="0">
              <a:solidFill>
                <a:schemeClr val="tx1"/>
              </a:solidFill>
            </a:endParaRPr>
          </a:p>
          <a:p>
            <a:pPr algn="ctr"/>
            <a:r>
              <a:rPr kumimoji="1" lang="ja-JP" altLang="en-US" sz="1400" dirty="0">
                <a:solidFill>
                  <a:schemeClr val="tx1"/>
                </a:solidFill>
              </a:rPr>
              <a:t>金が米国から流出</a:t>
            </a:r>
            <a:endParaRPr kumimoji="1" lang="en-US" altLang="ja-JP" sz="1400" dirty="0">
              <a:solidFill>
                <a:schemeClr val="tx1"/>
              </a:solidFill>
            </a:endParaRPr>
          </a:p>
        </p:txBody>
      </p:sp>
      <p:cxnSp>
        <p:nvCxnSpPr>
          <p:cNvPr id="6" name="直線矢印コネクタ 5">
            <a:extLst>
              <a:ext uri="{FF2B5EF4-FFF2-40B4-BE49-F238E27FC236}">
                <a16:creationId xmlns:a16="http://schemas.microsoft.com/office/drawing/2014/main" id="{2039073D-E054-6249-F61E-9BF48B6F349C}"/>
              </a:ext>
            </a:extLst>
          </p:cNvPr>
          <p:cNvCxnSpPr/>
          <p:nvPr/>
        </p:nvCxnSpPr>
        <p:spPr>
          <a:xfrm flipV="1">
            <a:off x="2715630" y="2246943"/>
            <a:ext cx="691789" cy="22345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吹き出し: 円形 6">
            <a:extLst>
              <a:ext uri="{FF2B5EF4-FFF2-40B4-BE49-F238E27FC236}">
                <a16:creationId xmlns:a16="http://schemas.microsoft.com/office/drawing/2014/main" id="{A2D75951-7374-D7CD-9E92-CF02A867E3A5}"/>
              </a:ext>
            </a:extLst>
          </p:cNvPr>
          <p:cNvSpPr/>
          <p:nvPr/>
        </p:nvSpPr>
        <p:spPr>
          <a:xfrm>
            <a:off x="6004094" y="1690233"/>
            <a:ext cx="3075165" cy="1810204"/>
          </a:xfrm>
          <a:prstGeom prst="wedgeEllipseCallou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rPr>
              <a:t>米国とサウジアラビアとの間で</a:t>
            </a:r>
            <a:endParaRPr kumimoji="1" lang="en-US" altLang="ja-JP" sz="1400" dirty="0">
              <a:solidFill>
                <a:schemeClr val="tx1"/>
              </a:solidFill>
            </a:endParaRPr>
          </a:p>
          <a:p>
            <a:pPr algn="ctr"/>
            <a:r>
              <a:rPr kumimoji="1" lang="ja-JP" altLang="en-US" sz="1400" dirty="0">
                <a:solidFill>
                  <a:schemeClr val="tx1"/>
                </a:solidFill>
              </a:rPr>
              <a:t>「ワシントン・リヤド密約」</a:t>
            </a:r>
            <a:endParaRPr kumimoji="1" lang="en-US" altLang="ja-JP" sz="1400" dirty="0">
              <a:solidFill>
                <a:schemeClr val="tx1"/>
              </a:solidFill>
            </a:endParaRPr>
          </a:p>
          <a:p>
            <a:pPr algn="ctr"/>
            <a:r>
              <a:rPr kumimoji="1" lang="ja-JP" altLang="en-US" sz="1400" dirty="0">
                <a:solidFill>
                  <a:schemeClr val="tx1"/>
                </a:solidFill>
              </a:rPr>
              <a:t>ドルで石油を輸出する約束をした</a:t>
            </a:r>
          </a:p>
        </p:txBody>
      </p:sp>
      <p:sp>
        <p:nvSpPr>
          <p:cNvPr id="8" name="テキスト ボックス 7">
            <a:extLst>
              <a:ext uri="{FF2B5EF4-FFF2-40B4-BE49-F238E27FC236}">
                <a16:creationId xmlns:a16="http://schemas.microsoft.com/office/drawing/2014/main" id="{B512E9A0-879F-07E5-CC53-1D6E6096C99C}"/>
              </a:ext>
            </a:extLst>
          </p:cNvPr>
          <p:cNvSpPr txBox="1"/>
          <p:nvPr/>
        </p:nvSpPr>
        <p:spPr>
          <a:xfrm>
            <a:off x="9241184" y="4149262"/>
            <a:ext cx="2541240" cy="369332"/>
          </a:xfrm>
          <a:prstGeom prst="rect">
            <a:avLst/>
          </a:prstGeom>
          <a:noFill/>
        </p:spPr>
        <p:txBody>
          <a:bodyPr wrap="square" rtlCol="0">
            <a:spAutoFit/>
          </a:bodyPr>
          <a:lstStyle/>
          <a:p>
            <a:r>
              <a:rPr kumimoji="1" lang="ja-JP" altLang="en-US" dirty="0"/>
              <a:t>ペトロダラーシステム</a:t>
            </a:r>
          </a:p>
        </p:txBody>
      </p:sp>
      <p:sp>
        <p:nvSpPr>
          <p:cNvPr id="10" name="テキスト ボックス 9">
            <a:extLst>
              <a:ext uri="{FF2B5EF4-FFF2-40B4-BE49-F238E27FC236}">
                <a16:creationId xmlns:a16="http://schemas.microsoft.com/office/drawing/2014/main" id="{DE823860-008B-5AAA-B1DA-FB450126C1C0}"/>
              </a:ext>
            </a:extLst>
          </p:cNvPr>
          <p:cNvSpPr txBox="1"/>
          <p:nvPr/>
        </p:nvSpPr>
        <p:spPr>
          <a:xfrm>
            <a:off x="468687" y="5633439"/>
            <a:ext cx="11151812" cy="1200329"/>
          </a:xfrm>
          <a:prstGeom prst="rect">
            <a:avLst/>
          </a:prstGeom>
          <a:noFill/>
        </p:spPr>
        <p:txBody>
          <a:bodyPr wrap="square" rtlCol="0">
            <a:spAutoFit/>
          </a:bodyPr>
          <a:lstStyle/>
          <a:p>
            <a:r>
              <a:rPr kumimoji="1" lang="ja-JP" altLang="en-US" dirty="0"/>
              <a:t>・基軸通貨である米ドルは、膨大な財政赤字や貿易赤字を抱えてもドル還流システムや世界的なドル需要により維持されている。しかし、その地位を奪おうとする勢力には徹底的に戦っていかなければ、米国が成り立たないことになる。あらゆる勢力が虎視眈々とこの地位を狙っている。</a:t>
            </a:r>
            <a:endParaRPr kumimoji="1" lang="en-US" altLang="ja-JP" dirty="0"/>
          </a:p>
          <a:p>
            <a:r>
              <a:rPr kumimoji="1" lang="ja-JP" altLang="en-US" dirty="0"/>
              <a:t>・世界の中央銀行が金を買いあさっている。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0"/>
        <p:cNvGrpSpPr/>
        <p:nvPr/>
      </p:nvGrpSpPr>
      <p:grpSpPr>
        <a:xfrm>
          <a:off x="0" y="0"/>
          <a:ext cx="0" cy="0"/>
          <a:chOff x="0" y="0"/>
          <a:chExt cx="0" cy="0"/>
        </a:xfrm>
      </p:grpSpPr>
      <p:pic>
        <p:nvPicPr>
          <p:cNvPr id="221" name="Google Shape;221;p23"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22" name="Google Shape;222;p23" descr="image.png"/>
          <p:cNvPicPr preferRelativeResize="0"/>
          <p:nvPr/>
        </p:nvPicPr>
        <p:blipFill rotWithShape="1">
          <a:blip r:embed="rId4">
            <a:alphaModFix/>
          </a:blip>
          <a:srcRect/>
          <a:stretch/>
        </p:blipFill>
        <p:spPr>
          <a:xfrm>
            <a:off x="571500" y="1228725"/>
            <a:ext cx="11049000" cy="5153025"/>
          </a:xfrm>
          <a:prstGeom prst="rect">
            <a:avLst/>
          </a:prstGeom>
          <a:noFill/>
          <a:ln>
            <a:noFill/>
          </a:ln>
        </p:spPr>
      </p:pic>
      <p:sp>
        <p:nvSpPr>
          <p:cNvPr id="223" name="Google Shape;223;p23"/>
          <p:cNvSpPr/>
          <p:nvPr/>
        </p:nvSpPr>
        <p:spPr>
          <a:xfrm>
            <a:off x="571500" y="4241601"/>
            <a:ext cx="11049000" cy="784621"/>
          </a:xfrm>
          <a:prstGeom prst="rect">
            <a:avLst/>
          </a:prstGeom>
          <a:solidFill>
            <a:srgbClr val="EFF6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4" name="Google Shape;224;p23"/>
          <p:cNvSpPr txBox="1"/>
          <p:nvPr/>
        </p:nvSpPr>
        <p:spPr>
          <a:xfrm>
            <a:off x="762000" y="4374951"/>
            <a:ext cx="10668000" cy="517921"/>
          </a:xfrm>
          <a:prstGeom prst="rect">
            <a:avLst/>
          </a:prstGeom>
          <a:noFill/>
          <a:ln>
            <a:noFill/>
          </a:ln>
        </p:spPr>
        <p:txBody>
          <a:bodyPr spcFirstLastPara="1" wrap="square" lIns="0" tIns="0" rIns="0" bIns="0" anchor="t" anchorCtr="0">
            <a:spAutoFit/>
          </a:bodyPr>
          <a:lstStyle/>
          <a:p>
            <a:pPr marL="0" marR="0" lvl="0" indent="0" algn="l" rtl="0">
              <a:lnSpc>
                <a:spcPct val="159921"/>
              </a:lnSpc>
              <a:spcBef>
                <a:spcPts val="0"/>
              </a:spcBef>
              <a:spcAft>
                <a:spcPts val="0"/>
              </a:spcAft>
              <a:buNone/>
            </a:pPr>
            <a:r>
              <a:rPr lang="en-US" sz="1275" b="1" i="0" u="none" strike="noStrike" cap="none" dirty="0">
                <a:solidFill>
                  <a:srgbClr val="334155"/>
                </a:solidFill>
                <a:latin typeface="Noto Sans JP"/>
                <a:ea typeface="Noto Sans JP"/>
                <a:cs typeface="Noto Sans JP"/>
                <a:sym typeface="Noto Sans JP"/>
              </a:rPr>
              <a:t>イラク戦争の本質：</a:t>
            </a:r>
            <a:r>
              <a:rPr lang="en-US" sz="1275" b="0" i="0" u="none" strike="noStrike" cap="none" dirty="0">
                <a:solidFill>
                  <a:srgbClr val="334155"/>
                </a:solidFill>
                <a:latin typeface="Noto Sans JP"/>
                <a:ea typeface="Noto Sans JP"/>
                <a:cs typeface="Noto Sans JP"/>
                <a:sym typeface="Noto Sans JP"/>
              </a:rPr>
              <a:t>単なる軍事介入ではなく「ドル基軸通貨体制を守るための防衛戦争」という側面を持つ。ドルの決済権限を他通貨に奪われることこそ、アメリカの最大の脆弱性（アキレス腱）である。</a:t>
            </a:r>
            <a:endParaRPr dirty="0"/>
          </a:p>
        </p:txBody>
      </p:sp>
      <p:sp>
        <p:nvSpPr>
          <p:cNvPr id="225" name="Google Shape;225;p23"/>
          <p:cNvSpPr/>
          <p:nvPr/>
        </p:nvSpPr>
        <p:spPr>
          <a:xfrm>
            <a:off x="571500" y="4241601"/>
            <a:ext cx="38100" cy="784621"/>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26" name="Google Shape;226;p23"/>
          <p:cNvSpPr txBox="1"/>
          <p:nvPr/>
        </p:nvSpPr>
        <p:spPr>
          <a:xfrm>
            <a:off x="723900" y="476250"/>
            <a:ext cx="11441430" cy="466725"/>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a:solidFill>
                  <a:srgbClr val="1E3A8A"/>
                </a:solidFill>
                <a:latin typeface="Plus Jakarta Sans"/>
                <a:ea typeface="Plus Jakarta Sans"/>
                <a:cs typeface="Plus Jakarta Sans"/>
                <a:sym typeface="Plus Jakarta Sans"/>
              </a:rPr>
              <a:t>米国最大のアキレス腱：「脱ドル化」の脅威</a:t>
            </a:r>
            <a:endParaRPr/>
          </a:p>
        </p:txBody>
      </p:sp>
      <p:sp>
        <p:nvSpPr>
          <p:cNvPr id="227" name="Google Shape;227;p23"/>
          <p:cNvSpPr/>
          <p:nvPr/>
        </p:nvSpPr>
        <p:spPr>
          <a:xfrm>
            <a:off x="571500" y="476250"/>
            <a:ext cx="57150" cy="466725"/>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Shape 231"/>
        <p:cNvGrpSpPr/>
        <p:nvPr/>
      </p:nvGrpSpPr>
      <p:grpSpPr>
        <a:xfrm>
          <a:off x="0" y="0"/>
          <a:ext cx="0" cy="0"/>
          <a:chOff x="0" y="0"/>
          <a:chExt cx="0" cy="0"/>
        </a:xfrm>
      </p:grpSpPr>
      <p:pic>
        <p:nvPicPr>
          <p:cNvPr id="232" name="Google Shape;232;p24" descr="image.png"/>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33" name="Google Shape;233;p24" descr="image.png"/>
          <p:cNvPicPr preferRelativeResize="0"/>
          <p:nvPr/>
        </p:nvPicPr>
        <p:blipFill rotWithShape="1">
          <a:blip r:embed="rId4">
            <a:alphaModFix/>
          </a:blip>
          <a:srcRect/>
          <a:stretch/>
        </p:blipFill>
        <p:spPr>
          <a:xfrm>
            <a:off x="2286000" y="3560564"/>
            <a:ext cx="7620000" cy="1367432"/>
          </a:xfrm>
          <a:prstGeom prst="rect">
            <a:avLst/>
          </a:prstGeom>
          <a:noFill/>
          <a:ln>
            <a:noFill/>
          </a:ln>
        </p:spPr>
      </p:pic>
      <p:sp>
        <p:nvSpPr>
          <p:cNvPr id="234" name="Google Shape;234;p24"/>
          <p:cNvSpPr txBox="1"/>
          <p:nvPr/>
        </p:nvSpPr>
        <p:spPr>
          <a:xfrm>
            <a:off x="295275" y="1930003"/>
            <a:ext cx="11601450" cy="723900"/>
          </a:xfrm>
          <a:prstGeom prst="rect">
            <a:avLst/>
          </a:prstGeom>
          <a:noFill/>
          <a:ln>
            <a:noFill/>
          </a:ln>
        </p:spPr>
        <p:txBody>
          <a:bodyPr spcFirstLastPara="1" wrap="square" lIns="0" tIns="0" rIns="0" bIns="0" anchor="t" anchorCtr="0">
            <a:spAutoFit/>
          </a:bodyPr>
          <a:lstStyle/>
          <a:p>
            <a:pPr marL="0" marR="0" lvl="0" indent="0" algn="ctr" rtl="0">
              <a:spcBef>
                <a:spcPts val="0"/>
              </a:spcBef>
              <a:spcAft>
                <a:spcPts val="0"/>
              </a:spcAft>
              <a:buNone/>
            </a:pPr>
            <a:r>
              <a:rPr lang="en-US" sz="4200" b="1" i="0" u="none" strike="noStrike" cap="none">
                <a:solidFill>
                  <a:srgbClr val="F8FAFC"/>
                </a:solidFill>
                <a:latin typeface="Plus Jakarta Sans"/>
                <a:ea typeface="Plus Jakarta Sans"/>
                <a:cs typeface="Plus Jakarta Sans"/>
                <a:sym typeface="Plus Jakarta Sans"/>
              </a:rPr>
              <a:t>まとめ：世界情勢を解き明かす鍵</a:t>
            </a:r>
            <a:endParaRPr/>
          </a:p>
        </p:txBody>
      </p:sp>
      <p:sp>
        <p:nvSpPr>
          <p:cNvPr id="235" name="Google Shape;235;p24"/>
          <p:cNvSpPr txBox="1"/>
          <p:nvPr/>
        </p:nvSpPr>
        <p:spPr>
          <a:xfrm>
            <a:off x="571500" y="2882503"/>
            <a:ext cx="11049000" cy="335160"/>
          </a:xfrm>
          <a:prstGeom prst="rect">
            <a:avLst/>
          </a:prstGeom>
          <a:noFill/>
          <a:ln>
            <a:noFill/>
          </a:ln>
        </p:spPr>
        <p:txBody>
          <a:bodyPr spcFirstLastPara="1" wrap="square" lIns="0" tIns="0" rIns="0" bIns="0" anchor="t" anchorCtr="0">
            <a:spAutoFit/>
          </a:bodyPr>
          <a:lstStyle/>
          <a:p>
            <a:pPr marL="0" marR="0" lvl="0" indent="0" algn="ctr" rtl="0">
              <a:lnSpc>
                <a:spcPct val="160000"/>
              </a:lnSpc>
              <a:spcBef>
                <a:spcPts val="0"/>
              </a:spcBef>
              <a:spcAft>
                <a:spcPts val="0"/>
              </a:spcAft>
              <a:buNone/>
            </a:pPr>
            <a:r>
              <a:rPr lang="en-US" sz="1650" b="0" i="0" u="none" strike="noStrike" cap="none" dirty="0">
                <a:solidFill>
                  <a:srgbClr val="CBD5E1"/>
                </a:solidFill>
                <a:latin typeface="Noto Sans JP"/>
                <a:ea typeface="Noto Sans JP"/>
                <a:cs typeface="Noto Sans JP"/>
                <a:sym typeface="Noto Sans JP"/>
              </a:rPr>
              <a:t>「</a:t>
            </a:r>
            <a:r>
              <a:rPr lang="en-US" sz="1650" b="0" i="0" u="none" strike="noStrike" cap="none" dirty="0" err="1">
                <a:solidFill>
                  <a:srgbClr val="CBD5E1"/>
                </a:solidFill>
                <a:latin typeface="Noto Sans JP"/>
                <a:ea typeface="Noto Sans JP"/>
                <a:cs typeface="Noto Sans JP"/>
                <a:sym typeface="Noto Sans JP"/>
              </a:rPr>
              <a:t>ドル決済・基軸通貨の地位が維持されているか」という視点が地政学を理解する核心</a:t>
            </a:r>
            <a:endParaRPr dirty="0"/>
          </a:p>
        </p:txBody>
      </p:sp>
      <p:sp>
        <p:nvSpPr>
          <p:cNvPr id="236" name="Google Shape;236;p24"/>
          <p:cNvSpPr txBox="1"/>
          <p:nvPr/>
        </p:nvSpPr>
        <p:spPr>
          <a:xfrm>
            <a:off x="2581275" y="3855839"/>
            <a:ext cx="7029450" cy="258960"/>
          </a:xfrm>
          <a:prstGeom prst="rect">
            <a:avLst/>
          </a:prstGeom>
          <a:noFill/>
          <a:ln>
            <a:noFill/>
          </a:ln>
        </p:spPr>
        <p:txBody>
          <a:bodyPr spcFirstLastPara="1" wrap="square" lIns="221300" tIns="0" rIns="0" bIns="0" anchor="t" anchorCtr="0">
            <a:spAutoFit/>
          </a:bodyPr>
          <a:lstStyle/>
          <a:p>
            <a:pPr marL="0" marR="0" lvl="0" indent="0" algn="l" rtl="0">
              <a:lnSpc>
                <a:spcPct val="159921"/>
              </a:lnSpc>
              <a:spcBef>
                <a:spcPts val="0"/>
              </a:spcBef>
              <a:spcAft>
                <a:spcPts val="0"/>
              </a:spcAft>
              <a:buNone/>
            </a:pPr>
            <a:r>
              <a:rPr lang="en-US" sz="1275" b="1" i="0" u="none" strike="noStrike" cap="none" dirty="0" err="1">
                <a:solidFill>
                  <a:srgbClr val="CBD5E1"/>
                </a:solidFill>
                <a:latin typeface="Noto Sans JP"/>
                <a:ea typeface="Noto Sans JP"/>
                <a:cs typeface="Noto Sans JP"/>
                <a:sym typeface="Noto Sans JP"/>
              </a:rPr>
              <a:t>真の強さの源泉</a:t>
            </a:r>
            <a:r>
              <a:rPr lang="en-US" sz="1275" b="1" i="0" u="none" strike="noStrike" cap="none" dirty="0">
                <a:solidFill>
                  <a:srgbClr val="CBD5E1"/>
                </a:solidFill>
                <a:latin typeface="Noto Sans JP"/>
                <a:ea typeface="Noto Sans JP"/>
                <a:cs typeface="Noto Sans JP"/>
                <a:sym typeface="Noto Sans JP"/>
              </a:rPr>
              <a:t>：</a:t>
            </a:r>
            <a:r>
              <a:rPr lang="en-US" sz="1275" b="0" i="0" u="none" strike="noStrike" cap="none" dirty="0">
                <a:solidFill>
                  <a:srgbClr val="CBD5E1"/>
                </a:solidFill>
                <a:latin typeface="Noto Sans JP"/>
                <a:ea typeface="Noto Sans JP"/>
                <a:cs typeface="Noto Sans JP"/>
                <a:sym typeface="Noto Sans JP"/>
              </a:rPr>
              <a:t> </a:t>
            </a:r>
            <a:r>
              <a:rPr lang="en-US" sz="1275" b="0" i="0" u="none" strike="noStrike" cap="none" dirty="0" err="1">
                <a:solidFill>
                  <a:srgbClr val="CBD5E1"/>
                </a:solidFill>
                <a:latin typeface="Noto Sans JP"/>
                <a:ea typeface="Noto Sans JP"/>
                <a:cs typeface="Noto Sans JP"/>
                <a:sym typeface="Noto Sans JP"/>
              </a:rPr>
              <a:t>GDPや軍事力以上に「世界通貨の発行権」と「ドル還流機構」にある</a:t>
            </a:r>
            <a:r>
              <a:rPr lang="en-US" sz="1275" b="0" i="0" u="none" strike="noStrike" cap="none" dirty="0">
                <a:solidFill>
                  <a:srgbClr val="CBD5E1"/>
                </a:solidFill>
                <a:latin typeface="Noto Sans JP"/>
                <a:ea typeface="Noto Sans JP"/>
                <a:cs typeface="Noto Sans JP"/>
                <a:sym typeface="Noto Sans JP"/>
              </a:rPr>
              <a:t>。</a:t>
            </a:r>
            <a:endParaRPr dirty="0"/>
          </a:p>
        </p:txBody>
      </p:sp>
      <p:sp>
        <p:nvSpPr>
          <p:cNvPr id="237" name="Google Shape;237;p24"/>
          <p:cNvSpPr txBox="1"/>
          <p:nvPr/>
        </p:nvSpPr>
        <p:spPr>
          <a:xfrm>
            <a:off x="2581275" y="4114800"/>
            <a:ext cx="7029450" cy="517921"/>
          </a:xfrm>
          <a:prstGeom prst="rect">
            <a:avLst/>
          </a:prstGeom>
          <a:noFill/>
          <a:ln>
            <a:noFill/>
          </a:ln>
        </p:spPr>
        <p:txBody>
          <a:bodyPr spcFirstLastPara="1" wrap="square" lIns="221300" tIns="0" rIns="0" bIns="0" anchor="t" anchorCtr="0">
            <a:spAutoFit/>
          </a:bodyPr>
          <a:lstStyle/>
          <a:p>
            <a:pPr marL="0" marR="0" lvl="0" indent="0" algn="l" rtl="0">
              <a:lnSpc>
                <a:spcPct val="159921"/>
              </a:lnSpc>
              <a:spcBef>
                <a:spcPts val="0"/>
              </a:spcBef>
              <a:spcAft>
                <a:spcPts val="0"/>
              </a:spcAft>
              <a:buNone/>
            </a:pPr>
            <a:r>
              <a:rPr lang="en-US" sz="1275" b="1" i="0" u="none" strike="noStrike" cap="none" dirty="0" err="1">
                <a:solidFill>
                  <a:srgbClr val="CBD5E1"/>
                </a:solidFill>
                <a:latin typeface="Noto Sans JP"/>
                <a:ea typeface="Noto Sans JP"/>
                <a:cs typeface="Noto Sans JP"/>
                <a:sym typeface="Noto Sans JP"/>
              </a:rPr>
              <a:t>最大のアキレス腱</a:t>
            </a:r>
            <a:r>
              <a:rPr lang="en-US" sz="1275" b="1" i="0" u="none" strike="noStrike" cap="none" dirty="0">
                <a:solidFill>
                  <a:srgbClr val="CBD5E1"/>
                </a:solidFill>
                <a:latin typeface="Noto Sans JP"/>
                <a:ea typeface="Noto Sans JP"/>
                <a:cs typeface="Noto Sans JP"/>
                <a:sym typeface="Noto Sans JP"/>
              </a:rPr>
              <a:t>：</a:t>
            </a:r>
            <a:r>
              <a:rPr lang="en-US" sz="1275" b="0" i="0" u="none" strike="noStrike" cap="none" dirty="0">
                <a:solidFill>
                  <a:srgbClr val="CBD5E1"/>
                </a:solidFill>
                <a:latin typeface="Noto Sans JP"/>
                <a:ea typeface="Noto Sans JP"/>
                <a:cs typeface="Noto Sans JP"/>
                <a:sym typeface="Noto Sans JP"/>
              </a:rPr>
              <a:t> </a:t>
            </a:r>
            <a:r>
              <a:rPr lang="en-US" sz="1275" b="0" i="0" u="none" strike="noStrike" cap="none" dirty="0" err="1">
                <a:solidFill>
                  <a:srgbClr val="CBD5E1"/>
                </a:solidFill>
                <a:latin typeface="Noto Sans JP"/>
                <a:ea typeface="Noto Sans JP"/>
                <a:cs typeface="Noto Sans JP"/>
                <a:sym typeface="Noto Sans JP"/>
              </a:rPr>
              <a:t>決済通貨がユーロやBRICS新枠組み等に分散し「ドル離れ」が起きること</a:t>
            </a:r>
            <a:r>
              <a:rPr lang="en-US" sz="1275" b="0" i="0" u="none" strike="noStrike" cap="none" dirty="0">
                <a:solidFill>
                  <a:srgbClr val="CBD5E1"/>
                </a:solidFill>
                <a:latin typeface="Noto Sans JP"/>
                <a:ea typeface="Noto Sans JP"/>
                <a:cs typeface="Noto Sans JP"/>
                <a:sym typeface="Noto Sans JP"/>
              </a:rPr>
              <a:t>。</a:t>
            </a:r>
            <a:endParaRPr dirty="0"/>
          </a:p>
        </p:txBody>
      </p:sp>
      <p:pic>
        <p:nvPicPr>
          <p:cNvPr id="238" name="Google Shape;238;p24" descr="image.png"/>
          <p:cNvPicPr preferRelativeResize="0"/>
          <p:nvPr/>
        </p:nvPicPr>
        <p:blipFill rotWithShape="1">
          <a:blip r:embed="rId5">
            <a:alphaModFix/>
          </a:blip>
          <a:srcRect/>
          <a:stretch/>
        </p:blipFill>
        <p:spPr>
          <a:xfrm>
            <a:off x="2581275" y="3889176"/>
            <a:ext cx="126057" cy="190500"/>
          </a:xfrm>
          <a:prstGeom prst="rect">
            <a:avLst/>
          </a:prstGeom>
          <a:noFill/>
          <a:ln>
            <a:noFill/>
          </a:ln>
        </p:spPr>
      </p:pic>
      <p:pic>
        <p:nvPicPr>
          <p:cNvPr id="239" name="Google Shape;239;p24" descr="image.png"/>
          <p:cNvPicPr preferRelativeResize="0"/>
          <p:nvPr/>
        </p:nvPicPr>
        <p:blipFill rotWithShape="1">
          <a:blip r:embed="rId6">
            <a:alphaModFix/>
          </a:blip>
          <a:srcRect/>
          <a:stretch/>
        </p:blipFill>
        <p:spPr>
          <a:xfrm>
            <a:off x="2581275" y="4148137"/>
            <a:ext cx="126057" cy="190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60B133B-A1AA-0E26-FAD6-1EC8ACC53BF9}"/>
              </a:ext>
            </a:extLst>
          </p:cNvPr>
          <p:cNvSpPr>
            <a:spLocks noGrp="1"/>
          </p:cNvSpPr>
          <p:nvPr>
            <p:ph type="title"/>
          </p:nvPr>
        </p:nvSpPr>
        <p:spPr>
          <a:xfrm>
            <a:off x="502920" y="644662"/>
            <a:ext cx="11045952" cy="5622883"/>
          </a:xfrm>
        </p:spPr>
        <p:txBody>
          <a:bodyPr>
            <a:normAutofit/>
          </a:bodyPr>
          <a:lstStyle/>
          <a:p>
            <a:r>
              <a:rPr kumimoji="1" lang="ja-JP" altLang="en-US" sz="3200" dirty="0"/>
              <a:t>トランプ大統領の行動を理解する</a:t>
            </a:r>
            <a:br>
              <a:rPr kumimoji="1" lang="en-US" altLang="ja-JP" sz="3200" dirty="0"/>
            </a:br>
            <a:br>
              <a:rPr kumimoji="1" lang="en-US" altLang="ja-JP" sz="3200" dirty="0"/>
            </a:br>
            <a:r>
              <a:rPr kumimoji="1" lang="ja-JP" altLang="en-US" sz="3200" dirty="0"/>
              <a:t>・金利が上がれば米国政府の利払負担が増加し財政赤字が拡大</a:t>
            </a:r>
            <a:br>
              <a:rPr kumimoji="1" lang="en-US" altLang="ja-JP" sz="3200" dirty="0"/>
            </a:br>
            <a:r>
              <a:rPr kumimoji="1" lang="ja-JP" altLang="en-US" sz="3200" dirty="0"/>
              <a:t>　金利を上げるなどとんでもない　→　国債の利払い増加</a:t>
            </a:r>
            <a:br>
              <a:rPr kumimoji="1" lang="en-US" altLang="ja-JP" sz="3200" dirty="0"/>
            </a:br>
            <a:r>
              <a:rPr lang="ja-JP" altLang="en-US" sz="3200" dirty="0"/>
              <a:t>・米国の政府支出はドンドン増加（軍事費、地政学的リスク）</a:t>
            </a:r>
            <a:br>
              <a:rPr lang="en-US" altLang="ja-JP" sz="3200" dirty="0"/>
            </a:br>
            <a:r>
              <a:rPr lang="ja-JP" altLang="en-US" sz="3200" dirty="0"/>
              <a:t>　何故　これほどまでに財政赤字を拡大してまで他国を守らな　</a:t>
            </a:r>
            <a:br>
              <a:rPr lang="en-US" altLang="ja-JP" sz="3200" dirty="0"/>
            </a:br>
            <a:r>
              <a:rPr lang="ja-JP" altLang="en-US" sz="3200" dirty="0"/>
              <a:t>　ければならないのか？　もっと米国を支援すべきだ</a:t>
            </a:r>
            <a:br>
              <a:rPr lang="en-US" altLang="ja-JP" sz="3200" dirty="0"/>
            </a:br>
            <a:r>
              <a:rPr lang="ja-JP" altLang="en-US" sz="3200" dirty="0"/>
              <a:t>・米国の基軸通貨発行権の権利、ペトロダラーシステムの死守</a:t>
            </a:r>
            <a:br>
              <a:rPr lang="en-US" altLang="ja-JP" sz="3200" dirty="0"/>
            </a:br>
            <a:r>
              <a:rPr lang="ja-JP" altLang="en-US" sz="3200" dirty="0"/>
              <a:t>・政府の財政を健全化するために関税を上げる</a:t>
            </a:r>
            <a:br>
              <a:rPr lang="en-US" altLang="ja-JP" sz="3200" dirty="0"/>
            </a:br>
            <a:r>
              <a:rPr lang="ja-JP" altLang="en-US" sz="3200" dirty="0"/>
              <a:t>・米国から利益を得ている国は米国からものを買い、投資をす</a:t>
            </a:r>
            <a:br>
              <a:rPr lang="en-US" altLang="ja-JP" sz="3200" dirty="0"/>
            </a:br>
            <a:r>
              <a:rPr lang="ja-JP" altLang="en-US" sz="3200" dirty="0"/>
              <a:t>　べきだ　→　そうしない国はあらゆる方法で対抗する　</a:t>
            </a:r>
            <a:br>
              <a:rPr lang="en-US" altLang="ja-JP" sz="3200" dirty="0"/>
            </a:br>
            <a:br>
              <a:rPr lang="en-US" altLang="ja-JP" sz="3200" dirty="0"/>
            </a:br>
            <a:r>
              <a:rPr lang="ja-JP" altLang="en-US" sz="3200" dirty="0"/>
              <a:t>このようにあらゆる手段でトランプ大統領は自国を守ろうとする行動にでる　</a:t>
            </a:r>
            <a:endParaRPr kumimoji="1" lang="ja-JP" altLang="en-US" sz="3200" dirty="0"/>
          </a:p>
        </p:txBody>
      </p:sp>
    </p:spTree>
    <p:extLst>
      <p:ext uri="{BB962C8B-B14F-4D97-AF65-F5344CB8AC3E}">
        <p14:creationId xmlns:p14="http://schemas.microsoft.com/office/powerpoint/2010/main" val="998500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3"/>
        <p:cNvGrpSpPr/>
        <p:nvPr/>
      </p:nvGrpSpPr>
      <p:grpSpPr>
        <a:xfrm>
          <a:off x="0" y="0"/>
          <a:ext cx="0" cy="0"/>
          <a:chOff x="0" y="0"/>
          <a:chExt cx="0" cy="0"/>
        </a:xfrm>
      </p:grpSpPr>
      <p:pic>
        <p:nvPicPr>
          <p:cNvPr id="244" name="Google Shape;244;p25" descr="image.png"/>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245" name="Google Shape;245;p25"/>
          <p:cNvSpPr/>
          <p:nvPr/>
        </p:nvSpPr>
        <p:spPr>
          <a:xfrm>
            <a:off x="1098798" y="2991891"/>
            <a:ext cx="9994255" cy="78477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46" name="Google Shape;246;p25"/>
          <p:cNvSpPr/>
          <p:nvPr/>
        </p:nvSpPr>
        <p:spPr>
          <a:xfrm>
            <a:off x="1098798" y="3767137"/>
            <a:ext cx="9994255" cy="9525"/>
          </a:xfrm>
          <a:prstGeom prst="rect">
            <a:avLst/>
          </a:prstGeom>
          <a:solidFill>
            <a:srgbClr val="75757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247" name="Google Shape;247;p25"/>
          <p:cNvSpPr/>
          <p:nvPr/>
        </p:nvSpPr>
        <p:spPr>
          <a:xfrm>
            <a:off x="1098798" y="3767137"/>
            <a:ext cx="9994255" cy="9525"/>
          </a:xfrm>
          <a:prstGeom prst="rect">
            <a:avLst/>
          </a:prstGeom>
          <a:solidFill>
            <a:srgbClr val="75757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248" name="Google Shape;248;p25" descr="image.png"/>
          <p:cNvPicPr preferRelativeResize="0"/>
          <p:nvPr/>
        </p:nvPicPr>
        <p:blipFill rotWithShape="1">
          <a:blip r:embed="rId4">
            <a:alphaModFix/>
          </a:blip>
          <a:srcRect/>
          <a:stretch/>
        </p:blipFill>
        <p:spPr>
          <a:xfrm>
            <a:off x="1098798" y="3141315"/>
            <a:ext cx="857250" cy="476250"/>
          </a:xfrm>
          <a:prstGeom prst="rect">
            <a:avLst/>
          </a:prstGeom>
          <a:noFill/>
          <a:ln>
            <a:noFill/>
          </a:ln>
        </p:spPr>
      </p:pic>
      <p:sp>
        <p:nvSpPr>
          <p:cNvPr id="249" name="Google Shape;249;p25"/>
          <p:cNvSpPr txBox="1"/>
          <p:nvPr/>
        </p:nvSpPr>
        <p:spPr>
          <a:xfrm>
            <a:off x="2194173" y="3134766"/>
            <a:ext cx="8898880" cy="1980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975" b="0" i="0" u="none" strike="noStrike" cap="none">
                <a:solidFill>
                  <a:srgbClr val="334155"/>
                </a:solidFill>
                <a:latin typeface="Noto Sans JP"/>
                <a:ea typeface="Noto Sans JP"/>
                <a:cs typeface="Noto Sans JP"/>
                <a:sym typeface="Noto Sans JP"/>
              </a:rPr>
              <a:t>https://quincyinst-2.s3.amazonaws.com/wp-content/uploads/2026/08/28141453/Untitled-design-2-7-scaled-e1787940934377-1600x1024.png</a:t>
            </a:r>
            <a:endParaRPr/>
          </a:p>
        </p:txBody>
      </p:sp>
      <p:sp>
        <p:nvSpPr>
          <p:cNvPr id="250" name="Google Shape;250;p25"/>
          <p:cNvSpPr txBox="1"/>
          <p:nvPr/>
        </p:nvSpPr>
        <p:spPr>
          <a:xfrm>
            <a:off x="2194173" y="3380482"/>
            <a:ext cx="8898880" cy="24378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0" i="0" u="none" strike="noStrike" cap="none">
                <a:solidFill>
                  <a:srgbClr val="334155"/>
                </a:solidFill>
                <a:latin typeface="Noto Sans JP"/>
                <a:ea typeface="Noto Sans JP"/>
                <a:cs typeface="Noto Sans JP"/>
                <a:sym typeface="Noto Sans JP"/>
              </a:rPr>
              <a:t>Source: </a:t>
            </a:r>
            <a:r>
              <a:rPr lang="en-US" sz="1200" b="0" i="0" u="none" strike="noStrike" cap="none">
                <a:solidFill>
                  <a:srgbClr val="4F46E5"/>
                </a:solidFill>
                <a:latin typeface="Noto Sans JP"/>
                <a:ea typeface="Noto Sans JP"/>
                <a:cs typeface="Noto Sans JP"/>
                <a:sym typeface="Noto Sans JP"/>
              </a:rPr>
              <a:t>quincyinst.org</a:t>
            </a:r>
            <a:endParaRPr/>
          </a:p>
        </p:txBody>
      </p:sp>
      <p:pic>
        <p:nvPicPr>
          <p:cNvPr id="251" name="Google Shape;251;p25" descr="image.png"/>
          <p:cNvPicPr preferRelativeResize="0"/>
          <p:nvPr/>
        </p:nvPicPr>
        <p:blipFill rotWithShape="1">
          <a:blip r:embed="rId5">
            <a:alphaModFix/>
          </a:blip>
          <a:srcRect/>
          <a:stretch/>
        </p:blipFill>
        <p:spPr>
          <a:xfrm>
            <a:off x="1098798" y="3926085"/>
            <a:ext cx="857250" cy="476250"/>
          </a:xfrm>
          <a:prstGeom prst="rect">
            <a:avLst/>
          </a:prstGeom>
          <a:noFill/>
          <a:ln>
            <a:noFill/>
          </a:ln>
        </p:spPr>
      </p:pic>
      <p:sp>
        <p:nvSpPr>
          <p:cNvPr id="252" name="Google Shape;252;p25"/>
          <p:cNvSpPr txBox="1"/>
          <p:nvPr/>
        </p:nvSpPr>
        <p:spPr>
          <a:xfrm>
            <a:off x="2194173" y="3919537"/>
            <a:ext cx="8898880" cy="19809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975" b="0" i="0" u="none" strike="noStrike" cap="none">
                <a:solidFill>
                  <a:srgbClr val="334155"/>
                </a:solidFill>
                <a:latin typeface="Noto Sans JP"/>
                <a:ea typeface="Noto Sans JP"/>
                <a:cs typeface="Noto Sans JP"/>
                <a:sym typeface="Noto Sans JP"/>
              </a:rPr>
              <a:t>https://thumbs.dreamstime.com/b/sunset-industrial-refinery-pipelines-oil-gas-production-plant-dusk-energy-industry-infrastructure-distillation-sunset-386922133.jpg</a:t>
            </a:r>
            <a:endParaRPr/>
          </a:p>
        </p:txBody>
      </p:sp>
      <p:sp>
        <p:nvSpPr>
          <p:cNvPr id="253" name="Google Shape;253;p25"/>
          <p:cNvSpPr txBox="1"/>
          <p:nvPr/>
        </p:nvSpPr>
        <p:spPr>
          <a:xfrm>
            <a:off x="2194173" y="4165252"/>
            <a:ext cx="8898880" cy="243780"/>
          </a:xfrm>
          <a:prstGeom prst="rect">
            <a:avLst/>
          </a:prstGeom>
          <a:noFill/>
          <a:ln>
            <a:noFill/>
          </a:ln>
        </p:spPr>
        <p:txBody>
          <a:bodyPr spcFirstLastPara="1" wrap="square" lIns="0" tIns="0" rIns="0" bIns="0" anchor="t" anchorCtr="0">
            <a:spAutoFit/>
          </a:bodyPr>
          <a:lstStyle/>
          <a:p>
            <a:pPr marL="0" marR="0" lvl="0" indent="0" algn="l" rtl="0">
              <a:lnSpc>
                <a:spcPct val="160000"/>
              </a:lnSpc>
              <a:spcBef>
                <a:spcPts val="0"/>
              </a:spcBef>
              <a:spcAft>
                <a:spcPts val="0"/>
              </a:spcAft>
              <a:buNone/>
            </a:pPr>
            <a:r>
              <a:rPr lang="en-US" sz="1200" b="0" i="0" u="none" strike="noStrike" cap="none">
                <a:solidFill>
                  <a:srgbClr val="334155"/>
                </a:solidFill>
                <a:latin typeface="Noto Sans JP"/>
                <a:ea typeface="Noto Sans JP"/>
                <a:cs typeface="Noto Sans JP"/>
                <a:sym typeface="Noto Sans JP"/>
              </a:rPr>
              <a:t>Source: </a:t>
            </a:r>
            <a:r>
              <a:rPr lang="en-US" sz="1200" b="0" i="0" u="none" strike="noStrike" cap="none">
                <a:solidFill>
                  <a:srgbClr val="4F46E5"/>
                </a:solidFill>
                <a:latin typeface="Noto Sans JP"/>
                <a:ea typeface="Noto Sans JP"/>
                <a:cs typeface="Noto Sans JP"/>
                <a:sym typeface="Noto Sans JP"/>
              </a:rPr>
              <a:t>www.canvasprintscalgary.com</a:t>
            </a:r>
            <a:endParaRPr/>
          </a:p>
        </p:txBody>
      </p:sp>
      <p:sp>
        <p:nvSpPr>
          <p:cNvPr id="254" name="Google Shape;254;p25"/>
          <p:cNvSpPr txBox="1"/>
          <p:nvPr/>
        </p:nvSpPr>
        <p:spPr>
          <a:xfrm>
            <a:off x="723900" y="476250"/>
            <a:ext cx="11441430" cy="40005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2700" b="1" i="0" u="none" strike="noStrike" cap="none">
                <a:solidFill>
                  <a:srgbClr val="1E3A8A"/>
                </a:solidFill>
                <a:latin typeface="Plus Jakarta Sans"/>
                <a:ea typeface="Plus Jakarta Sans"/>
                <a:cs typeface="Plus Jakarta Sans"/>
                <a:sym typeface="Plus Jakarta Sans"/>
              </a:rPr>
              <a:t>Image Sources</a:t>
            </a:r>
            <a:endParaRPr/>
          </a:p>
        </p:txBody>
      </p:sp>
      <p:sp>
        <p:nvSpPr>
          <p:cNvPr id="255" name="Google Shape;255;p25"/>
          <p:cNvSpPr/>
          <p:nvPr/>
        </p:nvSpPr>
        <p:spPr>
          <a:xfrm>
            <a:off x="571500" y="476250"/>
            <a:ext cx="57150" cy="400050"/>
          </a:xfrm>
          <a:prstGeom prst="rect">
            <a:avLst/>
          </a:prstGeom>
          <a:solidFill>
            <a:srgbClr val="2563E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軸">
  <a:themeElements>
    <a:clrScheme name="Southwestern">
      <a:dk1>
        <a:srgbClr val="000000"/>
      </a:dk1>
      <a:lt1>
        <a:srgbClr val="FFFFFF"/>
      </a:lt1>
      <a:dk2>
        <a:srgbClr val="0E2841"/>
      </a:dk2>
      <a:lt2>
        <a:srgbClr val="E8E8E8"/>
      </a:lt2>
      <a:accent1>
        <a:srgbClr val="A8BABF"/>
      </a:accent1>
      <a:accent2>
        <a:srgbClr val="C16A38"/>
      </a:accent2>
      <a:accent3>
        <a:srgbClr val="7B441F"/>
      </a:accent3>
      <a:accent4>
        <a:srgbClr val="DAC68B"/>
      </a:accent4>
      <a:accent5>
        <a:srgbClr val="B6BAA5"/>
      </a:accent5>
      <a:accent6>
        <a:srgbClr val="716C34"/>
      </a:accent6>
      <a:hlink>
        <a:srgbClr val="467886"/>
      </a:hlink>
      <a:folHlink>
        <a:srgbClr val="96607D"/>
      </a:folHlink>
    </a:clrScheme>
    <a:fontScheme name="Custom 13">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is" id="{2A75EA04-0AE5-4074-9538-7DA6C138DAE9}" vid="{E39B6906-D52F-4B95-B43C-27F512CB479C}"/>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Axis</Template>
  <TotalTime>25</TotalTime>
  <Words>1005</Words>
  <Application>Microsoft Office PowerPoint</Application>
  <PresentationFormat>ワイド画面</PresentationFormat>
  <Paragraphs>107</Paragraphs>
  <Slides>14</Slides>
  <Notes>13</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14</vt:i4>
      </vt:variant>
    </vt:vector>
  </HeadingPairs>
  <TitlesOfParts>
    <vt:vector size="22" baseType="lpstr">
      <vt:lpstr>Plus Jakarta Sans ExtraBold</vt:lpstr>
      <vt:lpstr>Arial</vt:lpstr>
      <vt:lpstr>Calibri</vt:lpstr>
      <vt:lpstr>Plus Jakarta Sans</vt:lpstr>
      <vt:lpstr>Noto Sans JP</vt:lpstr>
      <vt:lpstr>ＭＳ Ｐゴシック</vt:lpstr>
      <vt:lpstr>Neue Haas Grotesk Text Pro</vt:lpstr>
      <vt:lpstr>軸</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トランプ大統領の行動を理解する  ・金利が上がれば米国政府の利払負担が増加し財政赤字が拡大 　金利を上げるなどとんでもない　→　国債の利払い増加 ・米国の政府支出はドンドン増加（軍事費、地政学的リスク） 　何故　これほどまでに財政赤字を拡大してまで他国を守らな　 　ければならないのか？　もっと米国を支援すべきだ ・米国の基軸通貨発行権の権利、ペトロダラーシステムの死守 ・政府の財政を健全化するために関税を上げる ・米国から利益を得ている国は米国からものを買い、投資をす 　べきだ　→　そうしない国はあらゆる方法で対抗する　  このようにあらゆる手段でトランプ大統領は自国を守ろうとする行動にでる　</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MASAHIRO FUJIMOTO</cp:lastModifiedBy>
  <cp:revision>5</cp:revision>
  <dcterms:modified xsi:type="dcterms:W3CDTF">2026-09-18T12:32:50Z</dcterms:modified>
</cp:coreProperties>
</file>